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258" r:id="rId4"/>
    <p:sldId id="260" r:id="rId5"/>
    <p:sldId id="265" r:id="rId6"/>
    <p:sldId id="263" r:id="rId7"/>
    <p:sldId id="266" r:id="rId8"/>
    <p:sldId id="267" r:id="rId9"/>
    <p:sldId id="271" r:id="rId10"/>
    <p:sldId id="277" r:id="rId11"/>
    <p:sldId id="272" r:id="rId12"/>
    <p:sldId id="274" r:id="rId13"/>
    <p:sldId id="278" r:id="rId14"/>
    <p:sldId id="276" r:id="rId15"/>
    <p:sldId id="273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27" autoAdjust="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215539-4119-450C-8B6E-B3711E26031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FBEED2F8-EDB0-4F49-B9CD-76CD3DC85589}">
      <dgm:prSet/>
      <dgm:spPr/>
      <dgm:t>
        <a:bodyPr/>
        <a:lstStyle/>
        <a:p>
          <a:pPr rtl="0"/>
          <a:r>
            <a:rPr lang="de-DE" b="1" dirty="0" smtClean="0">
              <a:latin typeface="Arial" pitchFamily="34" charset="0"/>
              <a:cs typeface="Arial" pitchFamily="34" charset="0"/>
            </a:rPr>
            <a:t>Facharbeit</a:t>
          </a:r>
          <a:endParaRPr lang="de-DE" dirty="0">
            <a:latin typeface="Arial" pitchFamily="34" charset="0"/>
            <a:cs typeface="Arial" pitchFamily="34" charset="0"/>
          </a:endParaRPr>
        </a:p>
      </dgm:t>
    </dgm:pt>
    <dgm:pt modelId="{6BF24A45-0D55-4731-956A-6593155383DB}" type="parTrans" cxnId="{50FE3FD4-04EB-4F83-9900-DDDF747C76DE}">
      <dgm:prSet/>
      <dgm:spPr/>
      <dgm:t>
        <a:bodyPr/>
        <a:lstStyle/>
        <a:p>
          <a:endParaRPr lang="de-DE"/>
        </a:p>
      </dgm:t>
    </dgm:pt>
    <dgm:pt modelId="{B2624E33-1290-4FF6-92AB-3CE27DCF3F60}" type="sibTrans" cxnId="{50FE3FD4-04EB-4F83-9900-DDDF747C76DE}">
      <dgm:prSet/>
      <dgm:spPr/>
      <dgm:t>
        <a:bodyPr/>
        <a:lstStyle/>
        <a:p>
          <a:endParaRPr lang="de-DE"/>
        </a:p>
      </dgm:t>
    </dgm:pt>
    <dgm:pt modelId="{F70AB46C-3476-4517-BBF4-EDEF215666D5}" type="pres">
      <dgm:prSet presAssocID="{AE215539-4119-450C-8B6E-B3711E26031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242764C-C945-44EF-84E2-5BFFE4A544F1}" type="pres">
      <dgm:prSet presAssocID="{FBEED2F8-EDB0-4F49-B9CD-76CD3DC85589}" presName="circle1" presStyleLbl="node1" presStyleIdx="0" presStyleCnt="1"/>
      <dgm:spPr/>
    </dgm:pt>
    <dgm:pt modelId="{F81AD4DA-C8F2-4524-9BED-2C0CE141786A}" type="pres">
      <dgm:prSet presAssocID="{FBEED2F8-EDB0-4F49-B9CD-76CD3DC85589}" presName="space" presStyleCnt="0"/>
      <dgm:spPr/>
    </dgm:pt>
    <dgm:pt modelId="{F4936BAF-7964-4AA0-B0E6-48547CB44175}" type="pres">
      <dgm:prSet presAssocID="{FBEED2F8-EDB0-4F49-B9CD-76CD3DC85589}" presName="rect1" presStyleLbl="alignAcc1" presStyleIdx="0" presStyleCnt="1"/>
      <dgm:spPr/>
      <dgm:t>
        <a:bodyPr/>
        <a:lstStyle/>
        <a:p>
          <a:endParaRPr lang="de-DE"/>
        </a:p>
      </dgm:t>
    </dgm:pt>
    <dgm:pt modelId="{A05E2EFA-879B-4CAD-9507-1B404F5DD0DA}" type="pres">
      <dgm:prSet presAssocID="{FBEED2F8-EDB0-4F49-B9CD-76CD3DC8558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0FE3FD4-04EB-4F83-9900-DDDF747C76DE}" srcId="{AE215539-4119-450C-8B6E-B3711E26031B}" destId="{FBEED2F8-EDB0-4F49-B9CD-76CD3DC85589}" srcOrd="0" destOrd="0" parTransId="{6BF24A45-0D55-4731-956A-6593155383DB}" sibTransId="{B2624E33-1290-4FF6-92AB-3CE27DCF3F60}"/>
    <dgm:cxn modelId="{DDF77360-504A-4DAD-AA84-33CC07F8AE64}" type="presOf" srcId="{FBEED2F8-EDB0-4F49-B9CD-76CD3DC85589}" destId="{F4936BAF-7964-4AA0-B0E6-48547CB44175}" srcOrd="0" destOrd="0" presId="urn:microsoft.com/office/officeart/2005/8/layout/target3"/>
    <dgm:cxn modelId="{CE236ECE-9EBA-4B6D-83BF-14CF2300D089}" type="presOf" srcId="{FBEED2F8-EDB0-4F49-B9CD-76CD3DC85589}" destId="{A05E2EFA-879B-4CAD-9507-1B404F5DD0DA}" srcOrd="1" destOrd="0" presId="urn:microsoft.com/office/officeart/2005/8/layout/target3"/>
    <dgm:cxn modelId="{FC9B5863-3D0E-433F-AFEC-BA4FB65D3687}" type="presOf" srcId="{AE215539-4119-450C-8B6E-B3711E26031B}" destId="{F70AB46C-3476-4517-BBF4-EDEF215666D5}" srcOrd="0" destOrd="0" presId="urn:microsoft.com/office/officeart/2005/8/layout/target3"/>
    <dgm:cxn modelId="{F045C2BA-E2D2-4D4D-8584-64EED296535B}" type="presParOf" srcId="{F70AB46C-3476-4517-BBF4-EDEF215666D5}" destId="{E242764C-C945-44EF-84E2-5BFFE4A544F1}" srcOrd="0" destOrd="0" presId="urn:microsoft.com/office/officeart/2005/8/layout/target3"/>
    <dgm:cxn modelId="{DB428EE1-44A9-4A39-ADBE-79084D5EC340}" type="presParOf" srcId="{F70AB46C-3476-4517-BBF4-EDEF215666D5}" destId="{F81AD4DA-C8F2-4524-9BED-2C0CE141786A}" srcOrd="1" destOrd="0" presId="urn:microsoft.com/office/officeart/2005/8/layout/target3"/>
    <dgm:cxn modelId="{3177F99F-2F01-463B-96BC-6C19C27B61C7}" type="presParOf" srcId="{F70AB46C-3476-4517-BBF4-EDEF215666D5}" destId="{F4936BAF-7964-4AA0-B0E6-48547CB44175}" srcOrd="2" destOrd="0" presId="urn:microsoft.com/office/officeart/2005/8/layout/target3"/>
    <dgm:cxn modelId="{90AD0CB7-2A79-4B9E-866A-15A1AF865108}" type="presParOf" srcId="{F70AB46C-3476-4517-BBF4-EDEF215666D5}" destId="{A05E2EFA-879B-4CAD-9507-1B404F5DD0D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AAF508-C192-4558-A2CE-95F638CD88C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D8153049-CCE3-4F54-ABFE-B50836E0DBA5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Sprachförderung</a:t>
          </a: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4B1FDCB7-E061-4D1F-95E8-1C675E84FEBB}" type="parTrans" cxnId="{F7397A3B-6174-4B45-93D3-6950D975170D}">
      <dgm:prSet/>
      <dgm:spPr/>
      <dgm:t>
        <a:bodyPr/>
        <a:lstStyle/>
        <a:p>
          <a:endParaRPr lang="de-DE"/>
        </a:p>
      </dgm:t>
    </dgm:pt>
    <dgm:pt modelId="{E4E926DE-85A2-427A-84C0-28D576965D80}" type="sibTrans" cxnId="{F7397A3B-6174-4B45-93D3-6950D975170D}">
      <dgm:prSet/>
      <dgm:spPr/>
      <dgm:t>
        <a:bodyPr/>
        <a:lstStyle/>
        <a:p>
          <a:endParaRPr lang="de-DE"/>
        </a:p>
      </dgm:t>
    </dgm:pt>
    <dgm:pt modelId="{5C3C093F-ECFF-4E77-A960-94326A1EE3A0}" type="pres">
      <dgm:prSet presAssocID="{2FAAF508-C192-4558-A2CE-95F638CD88C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938FF46-54D3-4C2A-B153-98B877061D8D}" type="pres">
      <dgm:prSet presAssocID="{D8153049-CCE3-4F54-ABFE-B50836E0DBA5}" presName="circle1" presStyleLbl="node1" presStyleIdx="0" presStyleCnt="1"/>
      <dgm:spPr/>
    </dgm:pt>
    <dgm:pt modelId="{AE0F9C2D-2296-4720-AC0B-19FDB3811176}" type="pres">
      <dgm:prSet presAssocID="{D8153049-CCE3-4F54-ABFE-B50836E0DBA5}" presName="space" presStyleCnt="0"/>
      <dgm:spPr/>
    </dgm:pt>
    <dgm:pt modelId="{4584BDF1-1A83-4211-926E-EA9FAE2647BE}" type="pres">
      <dgm:prSet presAssocID="{D8153049-CCE3-4F54-ABFE-B50836E0DBA5}" presName="rect1" presStyleLbl="alignAcc1" presStyleIdx="0" presStyleCnt="1"/>
      <dgm:spPr/>
      <dgm:t>
        <a:bodyPr/>
        <a:lstStyle/>
        <a:p>
          <a:endParaRPr lang="de-DE"/>
        </a:p>
      </dgm:t>
    </dgm:pt>
    <dgm:pt modelId="{00907E18-A2BE-4774-B103-252C1E2C91D6}" type="pres">
      <dgm:prSet presAssocID="{D8153049-CCE3-4F54-ABFE-B50836E0DBA5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178D240-6E82-4BE2-8509-D3F972C5D1FE}" type="presOf" srcId="{D8153049-CCE3-4F54-ABFE-B50836E0DBA5}" destId="{4584BDF1-1A83-4211-926E-EA9FAE2647BE}" srcOrd="0" destOrd="0" presId="urn:microsoft.com/office/officeart/2005/8/layout/target3"/>
    <dgm:cxn modelId="{F7397A3B-6174-4B45-93D3-6950D975170D}" srcId="{2FAAF508-C192-4558-A2CE-95F638CD88CA}" destId="{D8153049-CCE3-4F54-ABFE-B50836E0DBA5}" srcOrd="0" destOrd="0" parTransId="{4B1FDCB7-E061-4D1F-95E8-1C675E84FEBB}" sibTransId="{E4E926DE-85A2-427A-84C0-28D576965D80}"/>
    <dgm:cxn modelId="{6A7FC0CF-1942-4586-A720-2F7A77B95E52}" type="presOf" srcId="{D8153049-CCE3-4F54-ABFE-B50836E0DBA5}" destId="{00907E18-A2BE-4774-B103-252C1E2C91D6}" srcOrd="1" destOrd="0" presId="urn:microsoft.com/office/officeart/2005/8/layout/target3"/>
    <dgm:cxn modelId="{7E774510-233E-49E7-97DB-23E7DFAEB12E}" type="presOf" srcId="{2FAAF508-C192-4558-A2CE-95F638CD88CA}" destId="{5C3C093F-ECFF-4E77-A960-94326A1EE3A0}" srcOrd="0" destOrd="0" presId="urn:microsoft.com/office/officeart/2005/8/layout/target3"/>
    <dgm:cxn modelId="{FB03AD0B-8BC9-469B-8D60-336F31A06292}" type="presParOf" srcId="{5C3C093F-ECFF-4E77-A960-94326A1EE3A0}" destId="{4938FF46-54D3-4C2A-B153-98B877061D8D}" srcOrd="0" destOrd="0" presId="urn:microsoft.com/office/officeart/2005/8/layout/target3"/>
    <dgm:cxn modelId="{35E668F7-869B-4833-B197-9C92B94E9BAA}" type="presParOf" srcId="{5C3C093F-ECFF-4E77-A960-94326A1EE3A0}" destId="{AE0F9C2D-2296-4720-AC0B-19FDB3811176}" srcOrd="1" destOrd="0" presId="urn:microsoft.com/office/officeart/2005/8/layout/target3"/>
    <dgm:cxn modelId="{BD2FA5BE-7269-4EB8-9B28-96408DAA0DDE}" type="presParOf" srcId="{5C3C093F-ECFF-4E77-A960-94326A1EE3A0}" destId="{4584BDF1-1A83-4211-926E-EA9FAE2647BE}" srcOrd="2" destOrd="0" presId="urn:microsoft.com/office/officeart/2005/8/layout/target3"/>
    <dgm:cxn modelId="{6A6A1A4B-6E50-449F-BC9D-3DB63C6ED708}" type="presParOf" srcId="{5C3C093F-ECFF-4E77-A960-94326A1EE3A0}" destId="{00907E18-A2BE-4774-B103-252C1E2C91D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5E57A9D-A16B-4809-BE31-709AAC30AB7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85A9123-5396-4248-8BEC-28C2F1EDAFA1}">
      <dgm:prSet custT="1"/>
      <dgm:spPr/>
      <dgm:t>
        <a:bodyPr/>
        <a:lstStyle/>
        <a:p>
          <a:pPr rtl="0"/>
          <a:endParaRPr lang="de-DE" sz="2400" b="1" dirty="0" smtClean="0">
            <a:latin typeface="Arial" pitchFamily="34" charset="0"/>
            <a:cs typeface="Arial" pitchFamily="34" charset="0"/>
          </a:endParaRPr>
        </a:p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Erfolgreicher Spracherwerb </a:t>
          </a:r>
          <a:br>
            <a:rPr lang="de-DE" sz="4400" b="1" dirty="0" smtClean="0">
              <a:latin typeface="Arial" pitchFamily="34" charset="0"/>
              <a:cs typeface="Arial" pitchFamily="34" charset="0"/>
            </a:rPr>
          </a:br>
          <a:endParaRPr lang="de-DE" sz="4400" dirty="0">
            <a:latin typeface="Arial" pitchFamily="34" charset="0"/>
            <a:cs typeface="Arial" pitchFamily="34" charset="0"/>
          </a:endParaRPr>
        </a:p>
      </dgm:t>
    </dgm:pt>
    <dgm:pt modelId="{A4077B69-CE77-4B7B-8808-7A28D21C9B65}" type="parTrans" cxnId="{E0B17F52-B91F-4C0B-B4FD-A6E4D83995D0}">
      <dgm:prSet/>
      <dgm:spPr/>
      <dgm:t>
        <a:bodyPr/>
        <a:lstStyle/>
        <a:p>
          <a:endParaRPr lang="de-DE"/>
        </a:p>
      </dgm:t>
    </dgm:pt>
    <dgm:pt modelId="{CAAF85FC-667F-4DE7-B1FB-344E9D13A3F6}" type="sibTrans" cxnId="{E0B17F52-B91F-4C0B-B4FD-A6E4D83995D0}">
      <dgm:prSet/>
      <dgm:spPr/>
      <dgm:t>
        <a:bodyPr/>
        <a:lstStyle/>
        <a:p>
          <a:endParaRPr lang="de-DE"/>
        </a:p>
      </dgm:t>
    </dgm:pt>
    <dgm:pt modelId="{1758D52D-DADC-4037-A454-32FF4E0FCCEB}" type="pres">
      <dgm:prSet presAssocID="{65E57A9D-A16B-4809-BE31-709AAC30AB7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FD45583-BA02-402C-B4ED-55AC550005EE}" type="pres">
      <dgm:prSet presAssocID="{285A9123-5396-4248-8BEC-28C2F1EDAFA1}" presName="circle1" presStyleLbl="node1" presStyleIdx="0" presStyleCnt="1"/>
      <dgm:spPr/>
    </dgm:pt>
    <dgm:pt modelId="{247DADF9-E483-42E1-A488-F857D91F8A19}" type="pres">
      <dgm:prSet presAssocID="{285A9123-5396-4248-8BEC-28C2F1EDAFA1}" presName="space" presStyleCnt="0"/>
      <dgm:spPr/>
    </dgm:pt>
    <dgm:pt modelId="{3876E5E7-607E-4BFF-824D-A0DE3C94E958}" type="pres">
      <dgm:prSet presAssocID="{285A9123-5396-4248-8BEC-28C2F1EDAFA1}" presName="rect1" presStyleLbl="alignAcc1" presStyleIdx="0" presStyleCnt="1"/>
      <dgm:spPr/>
      <dgm:t>
        <a:bodyPr/>
        <a:lstStyle/>
        <a:p>
          <a:endParaRPr lang="de-DE"/>
        </a:p>
      </dgm:t>
    </dgm:pt>
    <dgm:pt modelId="{AA6FA449-14D0-4088-903B-37582E5741EA}" type="pres">
      <dgm:prSet presAssocID="{285A9123-5396-4248-8BEC-28C2F1EDAFA1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F81AFE1-2962-431D-BFBE-5E2BBE1FE45C}" type="presOf" srcId="{285A9123-5396-4248-8BEC-28C2F1EDAFA1}" destId="{3876E5E7-607E-4BFF-824D-A0DE3C94E958}" srcOrd="0" destOrd="0" presId="urn:microsoft.com/office/officeart/2005/8/layout/target3"/>
    <dgm:cxn modelId="{1DACEF6E-4E9B-4136-8473-7CF9174C5E49}" type="presOf" srcId="{65E57A9D-A16B-4809-BE31-709AAC30AB71}" destId="{1758D52D-DADC-4037-A454-32FF4E0FCCEB}" srcOrd="0" destOrd="0" presId="urn:microsoft.com/office/officeart/2005/8/layout/target3"/>
    <dgm:cxn modelId="{D1B7129B-66A4-438D-B137-7B2142816028}" type="presOf" srcId="{285A9123-5396-4248-8BEC-28C2F1EDAFA1}" destId="{AA6FA449-14D0-4088-903B-37582E5741EA}" srcOrd="1" destOrd="0" presId="urn:microsoft.com/office/officeart/2005/8/layout/target3"/>
    <dgm:cxn modelId="{E0B17F52-B91F-4C0B-B4FD-A6E4D83995D0}" srcId="{65E57A9D-A16B-4809-BE31-709AAC30AB71}" destId="{285A9123-5396-4248-8BEC-28C2F1EDAFA1}" srcOrd="0" destOrd="0" parTransId="{A4077B69-CE77-4B7B-8808-7A28D21C9B65}" sibTransId="{CAAF85FC-667F-4DE7-B1FB-344E9D13A3F6}"/>
    <dgm:cxn modelId="{E40F01B7-8773-4861-96D7-5C4AE87EEF00}" type="presParOf" srcId="{1758D52D-DADC-4037-A454-32FF4E0FCCEB}" destId="{5FD45583-BA02-402C-B4ED-55AC550005EE}" srcOrd="0" destOrd="0" presId="urn:microsoft.com/office/officeart/2005/8/layout/target3"/>
    <dgm:cxn modelId="{831D9D6C-D2BE-4628-B171-53E5270AFA6B}" type="presParOf" srcId="{1758D52D-DADC-4037-A454-32FF4E0FCCEB}" destId="{247DADF9-E483-42E1-A488-F857D91F8A19}" srcOrd="1" destOrd="0" presId="urn:microsoft.com/office/officeart/2005/8/layout/target3"/>
    <dgm:cxn modelId="{3506F100-E89E-40C7-AB5D-6B4CB583D79A}" type="presParOf" srcId="{1758D52D-DADC-4037-A454-32FF4E0FCCEB}" destId="{3876E5E7-607E-4BFF-824D-A0DE3C94E958}" srcOrd="2" destOrd="0" presId="urn:microsoft.com/office/officeart/2005/8/layout/target3"/>
    <dgm:cxn modelId="{0E9231E7-1046-4394-B384-160B39074CB2}" type="presParOf" srcId="{1758D52D-DADC-4037-A454-32FF4E0FCCEB}" destId="{AA6FA449-14D0-4088-903B-37582E5741E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A561FF9-4CA0-43BB-BE14-81EFDCC5F86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765399D-EE3D-42E1-AC36-7E0807F42B3C}">
      <dgm:prSet custT="1"/>
      <dgm:spPr/>
      <dgm:t>
        <a:bodyPr/>
        <a:lstStyle/>
        <a:p>
          <a:pPr rtl="0"/>
          <a:endParaRPr lang="de-DE" sz="2000" b="1" dirty="0" smtClean="0">
            <a:latin typeface="Arial" pitchFamily="34" charset="0"/>
            <a:cs typeface="Arial" pitchFamily="34" charset="0"/>
          </a:endParaRPr>
        </a:p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Zitat von Konfuzius</a:t>
          </a:r>
          <a:r>
            <a:rPr lang="de-DE" sz="3200" b="1" dirty="0" smtClean="0"/>
            <a:t/>
          </a:r>
          <a:br>
            <a:rPr lang="de-DE" sz="3200" b="1" dirty="0" smtClean="0"/>
          </a:br>
          <a:endParaRPr lang="de-DE" sz="3200" dirty="0"/>
        </a:p>
      </dgm:t>
    </dgm:pt>
    <dgm:pt modelId="{23512958-B747-4E39-87A6-872ED9A08028}" type="parTrans" cxnId="{51F1ABEE-ADDC-4334-8538-11BBFBD49D23}">
      <dgm:prSet/>
      <dgm:spPr/>
      <dgm:t>
        <a:bodyPr/>
        <a:lstStyle/>
        <a:p>
          <a:endParaRPr lang="de-DE"/>
        </a:p>
      </dgm:t>
    </dgm:pt>
    <dgm:pt modelId="{C93A142C-70D5-4158-98AB-EF6B51E4B4CD}" type="sibTrans" cxnId="{51F1ABEE-ADDC-4334-8538-11BBFBD49D23}">
      <dgm:prSet/>
      <dgm:spPr/>
      <dgm:t>
        <a:bodyPr/>
        <a:lstStyle/>
        <a:p>
          <a:endParaRPr lang="de-DE"/>
        </a:p>
      </dgm:t>
    </dgm:pt>
    <dgm:pt modelId="{97D2E306-C1BC-4815-835E-261CA5AB49EE}" type="pres">
      <dgm:prSet presAssocID="{2A561FF9-4CA0-43BB-BE14-81EFDCC5F86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B19493E-8AAC-40B8-ADDF-C2842478EDF8}" type="pres">
      <dgm:prSet presAssocID="{1765399D-EE3D-42E1-AC36-7E0807F42B3C}" presName="circle1" presStyleLbl="node1" presStyleIdx="0" presStyleCnt="1"/>
      <dgm:spPr/>
    </dgm:pt>
    <dgm:pt modelId="{6768B19A-CBF5-48CE-B7AE-C9D4C01329A0}" type="pres">
      <dgm:prSet presAssocID="{1765399D-EE3D-42E1-AC36-7E0807F42B3C}" presName="space" presStyleCnt="0"/>
      <dgm:spPr/>
    </dgm:pt>
    <dgm:pt modelId="{A51BA2E1-7A66-48CC-AF12-40132943D980}" type="pres">
      <dgm:prSet presAssocID="{1765399D-EE3D-42E1-AC36-7E0807F42B3C}" presName="rect1" presStyleLbl="alignAcc1" presStyleIdx="0" presStyleCnt="1"/>
      <dgm:spPr/>
      <dgm:t>
        <a:bodyPr/>
        <a:lstStyle/>
        <a:p>
          <a:endParaRPr lang="de-DE"/>
        </a:p>
      </dgm:t>
    </dgm:pt>
    <dgm:pt modelId="{65E0CCF2-81B9-4747-9F94-9BC46C84D0EC}" type="pres">
      <dgm:prSet presAssocID="{1765399D-EE3D-42E1-AC36-7E0807F42B3C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1F1ABEE-ADDC-4334-8538-11BBFBD49D23}" srcId="{2A561FF9-4CA0-43BB-BE14-81EFDCC5F86B}" destId="{1765399D-EE3D-42E1-AC36-7E0807F42B3C}" srcOrd="0" destOrd="0" parTransId="{23512958-B747-4E39-87A6-872ED9A08028}" sibTransId="{C93A142C-70D5-4158-98AB-EF6B51E4B4CD}"/>
    <dgm:cxn modelId="{E8CB2311-5286-4526-914F-2171BF103AB2}" type="presOf" srcId="{2A561FF9-4CA0-43BB-BE14-81EFDCC5F86B}" destId="{97D2E306-C1BC-4815-835E-261CA5AB49EE}" srcOrd="0" destOrd="0" presId="urn:microsoft.com/office/officeart/2005/8/layout/target3"/>
    <dgm:cxn modelId="{7078A3AA-AB9A-4A4E-9559-74D8EB3274EB}" type="presOf" srcId="{1765399D-EE3D-42E1-AC36-7E0807F42B3C}" destId="{A51BA2E1-7A66-48CC-AF12-40132943D980}" srcOrd="0" destOrd="0" presId="urn:microsoft.com/office/officeart/2005/8/layout/target3"/>
    <dgm:cxn modelId="{2656ABC7-D258-46D6-A28D-18C91B116DC7}" type="presOf" srcId="{1765399D-EE3D-42E1-AC36-7E0807F42B3C}" destId="{65E0CCF2-81B9-4747-9F94-9BC46C84D0EC}" srcOrd="1" destOrd="0" presId="urn:microsoft.com/office/officeart/2005/8/layout/target3"/>
    <dgm:cxn modelId="{57188EB8-8393-4FF2-9785-612EF08AE19E}" type="presParOf" srcId="{97D2E306-C1BC-4815-835E-261CA5AB49EE}" destId="{5B19493E-8AAC-40B8-ADDF-C2842478EDF8}" srcOrd="0" destOrd="0" presId="urn:microsoft.com/office/officeart/2005/8/layout/target3"/>
    <dgm:cxn modelId="{89E90C73-3B6B-473F-8BD1-09A807D8814B}" type="presParOf" srcId="{97D2E306-C1BC-4815-835E-261CA5AB49EE}" destId="{6768B19A-CBF5-48CE-B7AE-C9D4C01329A0}" srcOrd="1" destOrd="0" presId="urn:microsoft.com/office/officeart/2005/8/layout/target3"/>
    <dgm:cxn modelId="{94C32EBD-96E9-4DBD-A522-B054048D712F}" type="presParOf" srcId="{97D2E306-C1BC-4815-835E-261CA5AB49EE}" destId="{A51BA2E1-7A66-48CC-AF12-40132943D980}" srcOrd="2" destOrd="0" presId="urn:microsoft.com/office/officeart/2005/8/layout/target3"/>
    <dgm:cxn modelId="{F6A302CE-0F4B-43B7-BDD4-D7AE5F298EC7}" type="presParOf" srcId="{97D2E306-C1BC-4815-835E-261CA5AB49EE}" destId="{65E0CCF2-81B9-4747-9F94-9BC46C84D0EC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7B3AE35-BAA6-4FB2-8E11-3EB910A4F66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BA70A402-7533-48EC-95B4-1496893B3699}">
      <dgm:prSet/>
      <dgm:spPr/>
      <dgm:t>
        <a:bodyPr/>
        <a:lstStyle/>
        <a:p>
          <a:pPr rtl="0"/>
          <a:r>
            <a:rPr lang="de-DE" b="1" dirty="0" smtClean="0"/>
            <a:t>chinesischer Philosoph 551- 479 v. Chr</a:t>
          </a:r>
          <a:r>
            <a:rPr lang="de-DE" dirty="0" smtClean="0"/>
            <a:t>.</a:t>
          </a:r>
          <a:endParaRPr lang="de-DE" dirty="0"/>
        </a:p>
      </dgm:t>
    </dgm:pt>
    <dgm:pt modelId="{BB19CC3B-33DC-4BB3-996C-F831DB60E783}" type="parTrans" cxnId="{ED9206D3-342A-4658-B865-D6A3B65A18BC}">
      <dgm:prSet/>
      <dgm:spPr/>
      <dgm:t>
        <a:bodyPr/>
        <a:lstStyle/>
        <a:p>
          <a:endParaRPr lang="de-DE"/>
        </a:p>
      </dgm:t>
    </dgm:pt>
    <dgm:pt modelId="{6F83FCBA-5E06-4913-86AF-E5F90F169BC7}" type="sibTrans" cxnId="{ED9206D3-342A-4658-B865-D6A3B65A18BC}">
      <dgm:prSet/>
      <dgm:spPr/>
      <dgm:t>
        <a:bodyPr/>
        <a:lstStyle/>
        <a:p>
          <a:endParaRPr lang="de-DE"/>
        </a:p>
      </dgm:t>
    </dgm:pt>
    <dgm:pt modelId="{260D39CE-E5BC-4490-9345-43913D61066F}" type="pres">
      <dgm:prSet presAssocID="{B7B3AE35-BAA6-4FB2-8E11-3EB910A4F66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1349F0B-E45F-4EA0-B72B-144641A4D3D7}" type="pres">
      <dgm:prSet presAssocID="{BA70A402-7533-48EC-95B4-1496893B3699}" presName="circle1" presStyleLbl="node1" presStyleIdx="0" presStyleCnt="1"/>
      <dgm:spPr/>
    </dgm:pt>
    <dgm:pt modelId="{A4BAAC4A-84D1-47EB-88AC-8F4D76F14992}" type="pres">
      <dgm:prSet presAssocID="{BA70A402-7533-48EC-95B4-1496893B3699}" presName="space" presStyleCnt="0"/>
      <dgm:spPr/>
    </dgm:pt>
    <dgm:pt modelId="{F7BB94AB-D6BF-405A-B185-C5D34589E54D}" type="pres">
      <dgm:prSet presAssocID="{BA70A402-7533-48EC-95B4-1496893B3699}" presName="rect1" presStyleLbl="alignAcc1" presStyleIdx="0" presStyleCnt="1"/>
      <dgm:spPr/>
      <dgm:t>
        <a:bodyPr/>
        <a:lstStyle/>
        <a:p>
          <a:endParaRPr lang="de-DE"/>
        </a:p>
      </dgm:t>
    </dgm:pt>
    <dgm:pt modelId="{FA7AED98-B4EA-47E9-A4AA-D222DC45900A}" type="pres">
      <dgm:prSet presAssocID="{BA70A402-7533-48EC-95B4-1496893B369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0B6527F-AF5F-4FD0-A3EB-72E7D26018D2}" type="presOf" srcId="{B7B3AE35-BAA6-4FB2-8E11-3EB910A4F66B}" destId="{260D39CE-E5BC-4490-9345-43913D61066F}" srcOrd="0" destOrd="0" presId="urn:microsoft.com/office/officeart/2005/8/layout/target3"/>
    <dgm:cxn modelId="{9830A8A5-A993-4E9B-A1E5-CB14575A0BC1}" type="presOf" srcId="{BA70A402-7533-48EC-95B4-1496893B3699}" destId="{F7BB94AB-D6BF-405A-B185-C5D34589E54D}" srcOrd="0" destOrd="0" presId="urn:microsoft.com/office/officeart/2005/8/layout/target3"/>
    <dgm:cxn modelId="{ED9206D3-342A-4658-B865-D6A3B65A18BC}" srcId="{B7B3AE35-BAA6-4FB2-8E11-3EB910A4F66B}" destId="{BA70A402-7533-48EC-95B4-1496893B3699}" srcOrd="0" destOrd="0" parTransId="{BB19CC3B-33DC-4BB3-996C-F831DB60E783}" sibTransId="{6F83FCBA-5E06-4913-86AF-E5F90F169BC7}"/>
    <dgm:cxn modelId="{F8E00250-09F9-4136-AEDF-04C43A99C0C9}" type="presOf" srcId="{BA70A402-7533-48EC-95B4-1496893B3699}" destId="{FA7AED98-B4EA-47E9-A4AA-D222DC45900A}" srcOrd="1" destOrd="0" presId="urn:microsoft.com/office/officeart/2005/8/layout/target3"/>
    <dgm:cxn modelId="{AA4296C7-FC88-4545-B2B6-CFC343D72949}" type="presParOf" srcId="{260D39CE-E5BC-4490-9345-43913D61066F}" destId="{B1349F0B-E45F-4EA0-B72B-144641A4D3D7}" srcOrd="0" destOrd="0" presId="urn:microsoft.com/office/officeart/2005/8/layout/target3"/>
    <dgm:cxn modelId="{F87DFCCB-DF56-41CA-B2AB-A283C2CB9399}" type="presParOf" srcId="{260D39CE-E5BC-4490-9345-43913D61066F}" destId="{A4BAAC4A-84D1-47EB-88AC-8F4D76F14992}" srcOrd="1" destOrd="0" presId="urn:microsoft.com/office/officeart/2005/8/layout/target3"/>
    <dgm:cxn modelId="{B50E6FEC-747A-4621-9CB3-365D213EDB4A}" type="presParOf" srcId="{260D39CE-E5BC-4490-9345-43913D61066F}" destId="{F7BB94AB-D6BF-405A-B185-C5D34589E54D}" srcOrd="2" destOrd="0" presId="urn:microsoft.com/office/officeart/2005/8/layout/target3"/>
    <dgm:cxn modelId="{F1541EEF-123D-4593-8A15-7F0167718E5B}" type="presParOf" srcId="{260D39CE-E5BC-4490-9345-43913D61066F}" destId="{FA7AED98-B4EA-47E9-A4AA-D222DC45900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54EB20E-3DE7-4B9C-88B9-18BC1839D2F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63453197-87D5-44F7-A250-ECE9A617CE06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Eigene Erfahrungen</a:t>
          </a: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2CB86D92-49D1-489D-8C3C-453C8CD626EC}" type="parTrans" cxnId="{370F3B24-B430-441B-905D-013922B0BA11}">
      <dgm:prSet/>
      <dgm:spPr/>
      <dgm:t>
        <a:bodyPr/>
        <a:lstStyle/>
        <a:p>
          <a:endParaRPr lang="de-DE"/>
        </a:p>
      </dgm:t>
    </dgm:pt>
    <dgm:pt modelId="{688D7CE6-2AC4-4F59-B7AE-FC308C11E722}" type="sibTrans" cxnId="{370F3B24-B430-441B-905D-013922B0BA11}">
      <dgm:prSet/>
      <dgm:spPr/>
      <dgm:t>
        <a:bodyPr/>
        <a:lstStyle/>
        <a:p>
          <a:endParaRPr lang="de-DE"/>
        </a:p>
      </dgm:t>
    </dgm:pt>
    <dgm:pt modelId="{1F591D49-1AF5-4436-A06F-2FD7590F2986}" type="pres">
      <dgm:prSet presAssocID="{154EB20E-3DE7-4B9C-88B9-18BC1839D2F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3E4B1EB-0424-45AF-B56F-B6F656CD18D9}" type="pres">
      <dgm:prSet presAssocID="{63453197-87D5-44F7-A250-ECE9A617CE06}" presName="circle1" presStyleLbl="node1" presStyleIdx="0" presStyleCnt="1"/>
      <dgm:spPr/>
    </dgm:pt>
    <dgm:pt modelId="{98340DDA-2FF7-4AA6-B74A-B3117233478A}" type="pres">
      <dgm:prSet presAssocID="{63453197-87D5-44F7-A250-ECE9A617CE06}" presName="space" presStyleCnt="0"/>
      <dgm:spPr/>
    </dgm:pt>
    <dgm:pt modelId="{4780B262-A7BB-423D-806B-37D5EDAE7DDB}" type="pres">
      <dgm:prSet presAssocID="{63453197-87D5-44F7-A250-ECE9A617CE06}" presName="rect1" presStyleLbl="alignAcc1" presStyleIdx="0" presStyleCnt="1"/>
      <dgm:spPr/>
      <dgm:t>
        <a:bodyPr/>
        <a:lstStyle/>
        <a:p>
          <a:endParaRPr lang="de-DE"/>
        </a:p>
      </dgm:t>
    </dgm:pt>
    <dgm:pt modelId="{C40E6456-9707-41F7-AFBF-505761AF5407}" type="pres">
      <dgm:prSet presAssocID="{63453197-87D5-44F7-A250-ECE9A617CE0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370F3B24-B430-441B-905D-013922B0BA11}" srcId="{154EB20E-3DE7-4B9C-88B9-18BC1839D2FE}" destId="{63453197-87D5-44F7-A250-ECE9A617CE06}" srcOrd="0" destOrd="0" parTransId="{2CB86D92-49D1-489D-8C3C-453C8CD626EC}" sibTransId="{688D7CE6-2AC4-4F59-B7AE-FC308C11E722}"/>
    <dgm:cxn modelId="{1238C21A-56DF-4667-A6D4-226AC958733C}" type="presOf" srcId="{63453197-87D5-44F7-A250-ECE9A617CE06}" destId="{C40E6456-9707-41F7-AFBF-505761AF5407}" srcOrd="1" destOrd="0" presId="urn:microsoft.com/office/officeart/2005/8/layout/target3"/>
    <dgm:cxn modelId="{A8B6E2A1-DF8F-4329-BB77-9ADCC1CB11C8}" type="presOf" srcId="{154EB20E-3DE7-4B9C-88B9-18BC1839D2FE}" destId="{1F591D49-1AF5-4436-A06F-2FD7590F2986}" srcOrd="0" destOrd="0" presId="urn:microsoft.com/office/officeart/2005/8/layout/target3"/>
    <dgm:cxn modelId="{2ED69934-0BCA-4353-B730-111096929C6D}" type="presOf" srcId="{63453197-87D5-44F7-A250-ECE9A617CE06}" destId="{4780B262-A7BB-423D-806B-37D5EDAE7DDB}" srcOrd="0" destOrd="0" presId="urn:microsoft.com/office/officeart/2005/8/layout/target3"/>
    <dgm:cxn modelId="{6CF8CFBB-92E4-488B-BF7F-8D9A6E6206D8}" type="presParOf" srcId="{1F591D49-1AF5-4436-A06F-2FD7590F2986}" destId="{F3E4B1EB-0424-45AF-B56F-B6F656CD18D9}" srcOrd="0" destOrd="0" presId="urn:microsoft.com/office/officeart/2005/8/layout/target3"/>
    <dgm:cxn modelId="{8D9C9AFB-14A0-4162-9B36-E8F7C457EAFB}" type="presParOf" srcId="{1F591D49-1AF5-4436-A06F-2FD7590F2986}" destId="{98340DDA-2FF7-4AA6-B74A-B3117233478A}" srcOrd="1" destOrd="0" presId="urn:microsoft.com/office/officeart/2005/8/layout/target3"/>
    <dgm:cxn modelId="{E5492505-1DCC-4A74-8128-B78AD16385B6}" type="presParOf" srcId="{1F591D49-1AF5-4436-A06F-2FD7590F2986}" destId="{4780B262-A7BB-423D-806B-37D5EDAE7DDB}" srcOrd="2" destOrd="0" presId="urn:microsoft.com/office/officeart/2005/8/layout/target3"/>
    <dgm:cxn modelId="{3EFDE4CC-A107-43E9-978A-18BF2C274C71}" type="presParOf" srcId="{1F591D49-1AF5-4436-A06F-2FD7590F2986}" destId="{C40E6456-9707-41F7-AFBF-505761AF5407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39D275A-7F84-483C-8425-6B2D51B5348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2633392-A7EB-433C-82A6-ECC96D336B19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Fazit</a:t>
          </a: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B912912B-0447-4AB0-B2FA-AD64B1C8F637}" type="parTrans" cxnId="{D3DB8B71-6BBE-4C47-B418-5B4BA10C3540}">
      <dgm:prSet/>
      <dgm:spPr/>
      <dgm:t>
        <a:bodyPr/>
        <a:lstStyle/>
        <a:p>
          <a:endParaRPr lang="de-DE"/>
        </a:p>
      </dgm:t>
    </dgm:pt>
    <dgm:pt modelId="{4422B3C7-8C0A-4B7C-BE73-47053A44AB09}" type="sibTrans" cxnId="{D3DB8B71-6BBE-4C47-B418-5B4BA10C3540}">
      <dgm:prSet/>
      <dgm:spPr/>
      <dgm:t>
        <a:bodyPr/>
        <a:lstStyle/>
        <a:p>
          <a:endParaRPr lang="de-DE"/>
        </a:p>
      </dgm:t>
    </dgm:pt>
    <dgm:pt modelId="{97045D81-722C-4432-8B80-CEAD5678C197}" type="pres">
      <dgm:prSet presAssocID="{639D275A-7F84-483C-8425-6B2D51B5348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CA0702C-E1D7-4F07-BE47-52729364AC5B}" type="pres">
      <dgm:prSet presAssocID="{82633392-A7EB-433C-82A6-ECC96D336B19}" presName="circle1" presStyleLbl="node1" presStyleIdx="0" presStyleCnt="1"/>
      <dgm:spPr/>
    </dgm:pt>
    <dgm:pt modelId="{B38515E2-7DA2-4059-A1D6-26EA9961E7BF}" type="pres">
      <dgm:prSet presAssocID="{82633392-A7EB-433C-82A6-ECC96D336B19}" presName="space" presStyleCnt="0"/>
      <dgm:spPr/>
    </dgm:pt>
    <dgm:pt modelId="{EB722DB4-39F8-488A-BA17-B332AC6A5347}" type="pres">
      <dgm:prSet presAssocID="{82633392-A7EB-433C-82A6-ECC96D336B19}" presName="rect1" presStyleLbl="alignAcc1" presStyleIdx="0" presStyleCnt="1"/>
      <dgm:spPr/>
      <dgm:t>
        <a:bodyPr/>
        <a:lstStyle/>
        <a:p>
          <a:endParaRPr lang="de-DE"/>
        </a:p>
      </dgm:t>
    </dgm:pt>
    <dgm:pt modelId="{F19B1D94-F879-4DA5-8157-8F62C8993EB6}" type="pres">
      <dgm:prSet presAssocID="{82633392-A7EB-433C-82A6-ECC96D336B1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C867904-E759-4FA4-AA5A-D9CC4ED438A2}" type="presOf" srcId="{639D275A-7F84-483C-8425-6B2D51B5348A}" destId="{97045D81-722C-4432-8B80-CEAD5678C197}" srcOrd="0" destOrd="0" presId="urn:microsoft.com/office/officeart/2005/8/layout/target3"/>
    <dgm:cxn modelId="{D3DB8B71-6BBE-4C47-B418-5B4BA10C3540}" srcId="{639D275A-7F84-483C-8425-6B2D51B5348A}" destId="{82633392-A7EB-433C-82A6-ECC96D336B19}" srcOrd="0" destOrd="0" parTransId="{B912912B-0447-4AB0-B2FA-AD64B1C8F637}" sibTransId="{4422B3C7-8C0A-4B7C-BE73-47053A44AB09}"/>
    <dgm:cxn modelId="{654C9698-1C34-4389-832F-BFCC7819ED8E}" type="presOf" srcId="{82633392-A7EB-433C-82A6-ECC96D336B19}" destId="{EB722DB4-39F8-488A-BA17-B332AC6A5347}" srcOrd="0" destOrd="0" presId="urn:microsoft.com/office/officeart/2005/8/layout/target3"/>
    <dgm:cxn modelId="{B68BFF33-3935-41D0-9108-3FD45FD5AEF3}" type="presOf" srcId="{82633392-A7EB-433C-82A6-ECC96D336B19}" destId="{F19B1D94-F879-4DA5-8157-8F62C8993EB6}" srcOrd="1" destOrd="0" presId="urn:microsoft.com/office/officeart/2005/8/layout/target3"/>
    <dgm:cxn modelId="{3D8A9079-9000-442C-B0FB-65F67888FC40}" type="presParOf" srcId="{97045D81-722C-4432-8B80-CEAD5678C197}" destId="{6CA0702C-E1D7-4F07-BE47-52729364AC5B}" srcOrd="0" destOrd="0" presId="urn:microsoft.com/office/officeart/2005/8/layout/target3"/>
    <dgm:cxn modelId="{95F6F58F-3134-4EF6-A703-95BC1669CE31}" type="presParOf" srcId="{97045D81-722C-4432-8B80-CEAD5678C197}" destId="{B38515E2-7DA2-4059-A1D6-26EA9961E7BF}" srcOrd="1" destOrd="0" presId="urn:microsoft.com/office/officeart/2005/8/layout/target3"/>
    <dgm:cxn modelId="{EFAA5127-D0AB-44C3-BA44-23C9CFA2A689}" type="presParOf" srcId="{97045D81-722C-4432-8B80-CEAD5678C197}" destId="{EB722DB4-39F8-488A-BA17-B332AC6A5347}" srcOrd="2" destOrd="0" presId="urn:microsoft.com/office/officeart/2005/8/layout/target3"/>
    <dgm:cxn modelId="{59E69E86-B9A7-47A8-9CB0-A8B54C79CBEA}" type="presParOf" srcId="{97045D81-722C-4432-8B80-CEAD5678C197}" destId="{F19B1D94-F879-4DA5-8157-8F62C8993EB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E2197B-DCB6-4F40-9ECF-9436C89BC19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399ACA1D-FC76-4A40-9697-5320008AFA23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Übersicht</a:t>
          </a: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ED70134C-F1E2-413C-BA7D-38600F34C119}" type="parTrans" cxnId="{07F3599C-7A31-4E21-820C-D02A36C7E437}">
      <dgm:prSet/>
      <dgm:spPr/>
      <dgm:t>
        <a:bodyPr/>
        <a:lstStyle/>
        <a:p>
          <a:endParaRPr lang="de-DE"/>
        </a:p>
      </dgm:t>
    </dgm:pt>
    <dgm:pt modelId="{99F018DF-9CB0-4540-A6A9-322DCF48EB90}" type="sibTrans" cxnId="{07F3599C-7A31-4E21-820C-D02A36C7E437}">
      <dgm:prSet/>
      <dgm:spPr/>
      <dgm:t>
        <a:bodyPr/>
        <a:lstStyle/>
        <a:p>
          <a:endParaRPr lang="de-DE"/>
        </a:p>
      </dgm:t>
    </dgm:pt>
    <dgm:pt modelId="{4314FA2D-E9DE-4F20-A61E-E04B2D5256D4}" type="pres">
      <dgm:prSet presAssocID="{14E2197B-DCB6-4F40-9ECF-9436C89BC1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C25EF30-224B-44CC-845E-94BD104F2D1C}" type="pres">
      <dgm:prSet presAssocID="{399ACA1D-FC76-4A40-9697-5320008AFA23}" presName="circle1" presStyleLbl="node1" presStyleIdx="0" presStyleCnt="1"/>
      <dgm:spPr/>
    </dgm:pt>
    <dgm:pt modelId="{88257FAB-009C-49F9-9111-9F83457C3D7B}" type="pres">
      <dgm:prSet presAssocID="{399ACA1D-FC76-4A40-9697-5320008AFA23}" presName="space" presStyleCnt="0"/>
      <dgm:spPr/>
    </dgm:pt>
    <dgm:pt modelId="{57DF6574-3DF1-435B-A7C9-67DBA9B16DB3}" type="pres">
      <dgm:prSet presAssocID="{399ACA1D-FC76-4A40-9697-5320008AFA23}" presName="rect1" presStyleLbl="alignAcc1" presStyleIdx="0" presStyleCnt="1"/>
      <dgm:spPr/>
      <dgm:t>
        <a:bodyPr/>
        <a:lstStyle/>
        <a:p>
          <a:endParaRPr lang="de-DE"/>
        </a:p>
      </dgm:t>
    </dgm:pt>
    <dgm:pt modelId="{75916827-4358-441F-92B6-E82B26D21823}" type="pres">
      <dgm:prSet presAssocID="{399ACA1D-FC76-4A40-9697-5320008AFA2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0C8156E-DEA0-4D7E-BD35-0DD8542BD1F9}" type="presOf" srcId="{399ACA1D-FC76-4A40-9697-5320008AFA23}" destId="{75916827-4358-441F-92B6-E82B26D21823}" srcOrd="1" destOrd="0" presId="urn:microsoft.com/office/officeart/2005/8/layout/target3"/>
    <dgm:cxn modelId="{8BB78071-F663-4023-8244-BCDB22A426AB}" type="presOf" srcId="{14E2197B-DCB6-4F40-9ECF-9436C89BC190}" destId="{4314FA2D-E9DE-4F20-A61E-E04B2D5256D4}" srcOrd="0" destOrd="0" presId="urn:microsoft.com/office/officeart/2005/8/layout/target3"/>
    <dgm:cxn modelId="{07F3599C-7A31-4E21-820C-D02A36C7E437}" srcId="{14E2197B-DCB6-4F40-9ECF-9436C89BC190}" destId="{399ACA1D-FC76-4A40-9697-5320008AFA23}" srcOrd="0" destOrd="0" parTransId="{ED70134C-F1E2-413C-BA7D-38600F34C119}" sibTransId="{99F018DF-9CB0-4540-A6A9-322DCF48EB90}"/>
    <dgm:cxn modelId="{19CD4D9F-B74B-49A8-AE01-47B250F5EC23}" type="presOf" srcId="{399ACA1D-FC76-4A40-9697-5320008AFA23}" destId="{57DF6574-3DF1-435B-A7C9-67DBA9B16DB3}" srcOrd="0" destOrd="0" presId="urn:microsoft.com/office/officeart/2005/8/layout/target3"/>
    <dgm:cxn modelId="{3AF68627-CC7F-4CC3-A213-0CEF1C42A664}" type="presParOf" srcId="{4314FA2D-E9DE-4F20-A61E-E04B2D5256D4}" destId="{EC25EF30-224B-44CC-845E-94BD104F2D1C}" srcOrd="0" destOrd="0" presId="urn:microsoft.com/office/officeart/2005/8/layout/target3"/>
    <dgm:cxn modelId="{0931A9D1-3044-4376-B674-7E357EADC0D3}" type="presParOf" srcId="{4314FA2D-E9DE-4F20-A61E-E04B2D5256D4}" destId="{88257FAB-009C-49F9-9111-9F83457C3D7B}" srcOrd="1" destOrd="0" presId="urn:microsoft.com/office/officeart/2005/8/layout/target3"/>
    <dgm:cxn modelId="{5AB47963-85E1-4F5A-950C-21223BE09C7E}" type="presParOf" srcId="{4314FA2D-E9DE-4F20-A61E-E04B2D5256D4}" destId="{57DF6574-3DF1-435B-A7C9-67DBA9B16DB3}" srcOrd="2" destOrd="0" presId="urn:microsoft.com/office/officeart/2005/8/layout/target3"/>
    <dgm:cxn modelId="{7D369828-A7B6-48C4-8A3C-1143AEA33A3A}" type="presParOf" srcId="{4314FA2D-E9DE-4F20-A61E-E04B2D5256D4}" destId="{75916827-4358-441F-92B6-E82B26D2182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C27134-A894-40E0-8056-B5250E3182E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A832FBC1-2402-4120-81CF-9F65F55465D3}">
      <dgm:prSet/>
      <dgm:spPr/>
      <dgm:t>
        <a:bodyPr/>
        <a:lstStyle/>
        <a:p>
          <a:pPr rtl="0"/>
          <a:r>
            <a:rPr lang="de-DE" b="1" dirty="0" smtClean="0">
              <a:latin typeface="Arial" pitchFamily="34" charset="0"/>
              <a:cs typeface="Arial" pitchFamily="34" charset="0"/>
            </a:rPr>
            <a:t>Gehirnentwicklung im Kind</a:t>
          </a:r>
          <a:endParaRPr lang="de-DE" b="1" dirty="0">
            <a:latin typeface="Arial" pitchFamily="34" charset="0"/>
            <a:cs typeface="Arial" pitchFamily="34" charset="0"/>
          </a:endParaRPr>
        </a:p>
      </dgm:t>
    </dgm:pt>
    <dgm:pt modelId="{36508A87-B1C5-4732-A16C-754676D06914}" type="parTrans" cxnId="{110C0092-4A68-4DB6-A2F2-1690CEA40D10}">
      <dgm:prSet/>
      <dgm:spPr/>
      <dgm:t>
        <a:bodyPr/>
        <a:lstStyle/>
        <a:p>
          <a:endParaRPr lang="de-DE"/>
        </a:p>
      </dgm:t>
    </dgm:pt>
    <dgm:pt modelId="{95D331A5-2F0E-42B2-9D95-C7F22605E2E8}" type="sibTrans" cxnId="{110C0092-4A68-4DB6-A2F2-1690CEA40D10}">
      <dgm:prSet/>
      <dgm:spPr/>
      <dgm:t>
        <a:bodyPr/>
        <a:lstStyle/>
        <a:p>
          <a:endParaRPr lang="de-DE"/>
        </a:p>
      </dgm:t>
    </dgm:pt>
    <dgm:pt modelId="{2E624F3E-2E8D-4045-AE3E-E63F0411E134}" type="pres">
      <dgm:prSet presAssocID="{45C27134-A894-40E0-8056-B5250E3182E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2B43351-829F-4C6D-8723-B62C388B1653}" type="pres">
      <dgm:prSet presAssocID="{A832FBC1-2402-4120-81CF-9F65F55465D3}" presName="circle1" presStyleLbl="node1" presStyleIdx="0" presStyleCnt="1"/>
      <dgm:spPr/>
    </dgm:pt>
    <dgm:pt modelId="{72C23692-29E5-4713-AAA2-FEB33C1C6DB0}" type="pres">
      <dgm:prSet presAssocID="{A832FBC1-2402-4120-81CF-9F65F55465D3}" presName="space" presStyleCnt="0"/>
      <dgm:spPr/>
    </dgm:pt>
    <dgm:pt modelId="{4B6DAEE2-8E7F-4C78-B516-21CD4077C27F}" type="pres">
      <dgm:prSet presAssocID="{A832FBC1-2402-4120-81CF-9F65F55465D3}" presName="rect1" presStyleLbl="alignAcc1" presStyleIdx="0" presStyleCnt="1"/>
      <dgm:spPr/>
      <dgm:t>
        <a:bodyPr/>
        <a:lstStyle/>
        <a:p>
          <a:endParaRPr lang="de-DE"/>
        </a:p>
      </dgm:t>
    </dgm:pt>
    <dgm:pt modelId="{9D6C0DCE-1E3F-4164-B819-22ABEDA52004}" type="pres">
      <dgm:prSet presAssocID="{A832FBC1-2402-4120-81CF-9F65F55465D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10C0092-4A68-4DB6-A2F2-1690CEA40D10}" srcId="{45C27134-A894-40E0-8056-B5250E3182EA}" destId="{A832FBC1-2402-4120-81CF-9F65F55465D3}" srcOrd="0" destOrd="0" parTransId="{36508A87-B1C5-4732-A16C-754676D06914}" sibTransId="{95D331A5-2F0E-42B2-9D95-C7F22605E2E8}"/>
    <dgm:cxn modelId="{4F666B86-9F3B-4941-913C-0BA0B5DB0AC8}" type="presOf" srcId="{45C27134-A894-40E0-8056-B5250E3182EA}" destId="{2E624F3E-2E8D-4045-AE3E-E63F0411E134}" srcOrd="0" destOrd="0" presId="urn:microsoft.com/office/officeart/2005/8/layout/target3"/>
    <dgm:cxn modelId="{4EF4DB74-F73A-4F68-AB33-D46D9E3AB95F}" type="presOf" srcId="{A832FBC1-2402-4120-81CF-9F65F55465D3}" destId="{9D6C0DCE-1E3F-4164-B819-22ABEDA52004}" srcOrd="1" destOrd="0" presId="urn:microsoft.com/office/officeart/2005/8/layout/target3"/>
    <dgm:cxn modelId="{52C9AC69-3E02-4961-9F06-E9BC69379DEC}" type="presOf" srcId="{A832FBC1-2402-4120-81CF-9F65F55465D3}" destId="{4B6DAEE2-8E7F-4C78-B516-21CD4077C27F}" srcOrd="0" destOrd="0" presId="urn:microsoft.com/office/officeart/2005/8/layout/target3"/>
    <dgm:cxn modelId="{F804C670-2321-46F9-9ECA-2AA3059CA863}" type="presParOf" srcId="{2E624F3E-2E8D-4045-AE3E-E63F0411E134}" destId="{F2B43351-829F-4C6D-8723-B62C388B1653}" srcOrd="0" destOrd="0" presId="urn:microsoft.com/office/officeart/2005/8/layout/target3"/>
    <dgm:cxn modelId="{7920B97B-2584-47D1-88C8-94DE3666CEB7}" type="presParOf" srcId="{2E624F3E-2E8D-4045-AE3E-E63F0411E134}" destId="{72C23692-29E5-4713-AAA2-FEB33C1C6DB0}" srcOrd="1" destOrd="0" presId="urn:microsoft.com/office/officeart/2005/8/layout/target3"/>
    <dgm:cxn modelId="{292616F9-9DE2-4600-A50F-2AA1294D125D}" type="presParOf" srcId="{2E624F3E-2E8D-4045-AE3E-E63F0411E134}" destId="{4B6DAEE2-8E7F-4C78-B516-21CD4077C27F}" srcOrd="2" destOrd="0" presId="urn:microsoft.com/office/officeart/2005/8/layout/target3"/>
    <dgm:cxn modelId="{F114892E-6D4C-4F4C-822C-E1EB6B7F62D9}" type="presParOf" srcId="{2E624F3E-2E8D-4045-AE3E-E63F0411E134}" destId="{9D6C0DCE-1E3F-4164-B819-22ABEDA52004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14B1CE-A3C7-418B-A0F7-9A80C8AA346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E349B0D8-5A8F-42F9-AD63-EDEECAF56EA1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Bildung neuronaler Strukturen</a:t>
          </a: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2255DC2C-B35E-4C46-8BF5-64BEDAD6101C}" type="parTrans" cxnId="{48C5726E-DCD1-4AC9-A2A0-B5B0A6985284}">
      <dgm:prSet/>
      <dgm:spPr/>
      <dgm:t>
        <a:bodyPr/>
        <a:lstStyle/>
        <a:p>
          <a:endParaRPr lang="de-DE"/>
        </a:p>
      </dgm:t>
    </dgm:pt>
    <dgm:pt modelId="{48B42352-267E-4D95-8542-152F4BBA5AF9}" type="sibTrans" cxnId="{48C5726E-DCD1-4AC9-A2A0-B5B0A6985284}">
      <dgm:prSet/>
      <dgm:spPr/>
      <dgm:t>
        <a:bodyPr/>
        <a:lstStyle/>
        <a:p>
          <a:endParaRPr lang="de-DE"/>
        </a:p>
      </dgm:t>
    </dgm:pt>
    <dgm:pt modelId="{F7B67E3F-0856-4127-B9CA-606ACB8A328A}" type="pres">
      <dgm:prSet presAssocID="{6614B1CE-A3C7-418B-A0F7-9A80C8AA346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EA0CFDA-D36F-49FD-AF5F-906DB5033219}" type="pres">
      <dgm:prSet presAssocID="{E349B0D8-5A8F-42F9-AD63-EDEECAF56EA1}" presName="circle1" presStyleLbl="node1" presStyleIdx="0" presStyleCnt="1"/>
      <dgm:spPr/>
    </dgm:pt>
    <dgm:pt modelId="{511288D7-3108-4119-AB13-402497FB24EA}" type="pres">
      <dgm:prSet presAssocID="{E349B0D8-5A8F-42F9-AD63-EDEECAF56EA1}" presName="space" presStyleCnt="0"/>
      <dgm:spPr/>
    </dgm:pt>
    <dgm:pt modelId="{C0A1DDC0-BFB2-4AB1-9E2E-03C8DBE71D08}" type="pres">
      <dgm:prSet presAssocID="{E349B0D8-5A8F-42F9-AD63-EDEECAF56EA1}" presName="rect1" presStyleLbl="alignAcc1" presStyleIdx="0" presStyleCnt="1"/>
      <dgm:spPr/>
      <dgm:t>
        <a:bodyPr/>
        <a:lstStyle/>
        <a:p>
          <a:endParaRPr lang="de-DE"/>
        </a:p>
      </dgm:t>
    </dgm:pt>
    <dgm:pt modelId="{C309745A-62E7-4F91-8178-0653BF074F95}" type="pres">
      <dgm:prSet presAssocID="{E349B0D8-5A8F-42F9-AD63-EDEECAF56EA1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07E002E-C98A-4A9C-AF74-2533E1286EE4}" type="presOf" srcId="{6614B1CE-A3C7-418B-A0F7-9A80C8AA346A}" destId="{F7B67E3F-0856-4127-B9CA-606ACB8A328A}" srcOrd="0" destOrd="0" presId="urn:microsoft.com/office/officeart/2005/8/layout/target3"/>
    <dgm:cxn modelId="{DDCF6171-1413-4BED-B3AD-EEF753D0310E}" type="presOf" srcId="{E349B0D8-5A8F-42F9-AD63-EDEECAF56EA1}" destId="{C309745A-62E7-4F91-8178-0653BF074F95}" srcOrd="1" destOrd="0" presId="urn:microsoft.com/office/officeart/2005/8/layout/target3"/>
    <dgm:cxn modelId="{48C5726E-DCD1-4AC9-A2A0-B5B0A6985284}" srcId="{6614B1CE-A3C7-418B-A0F7-9A80C8AA346A}" destId="{E349B0D8-5A8F-42F9-AD63-EDEECAF56EA1}" srcOrd="0" destOrd="0" parTransId="{2255DC2C-B35E-4C46-8BF5-64BEDAD6101C}" sibTransId="{48B42352-267E-4D95-8542-152F4BBA5AF9}"/>
    <dgm:cxn modelId="{4C3B14F3-A0D3-41AE-A181-6EBDC9CAD538}" type="presOf" srcId="{E349B0D8-5A8F-42F9-AD63-EDEECAF56EA1}" destId="{C0A1DDC0-BFB2-4AB1-9E2E-03C8DBE71D08}" srcOrd="0" destOrd="0" presId="urn:microsoft.com/office/officeart/2005/8/layout/target3"/>
    <dgm:cxn modelId="{6A937A30-5D25-4AD4-A74E-ACD4A49AC667}" type="presParOf" srcId="{F7B67E3F-0856-4127-B9CA-606ACB8A328A}" destId="{FEA0CFDA-D36F-49FD-AF5F-906DB5033219}" srcOrd="0" destOrd="0" presId="urn:microsoft.com/office/officeart/2005/8/layout/target3"/>
    <dgm:cxn modelId="{C67734E8-446C-4834-818C-5EB7A0D3467C}" type="presParOf" srcId="{F7B67E3F-0856-4127-B9CA-606ACB8A328A}" destId="{511288D7-3108-4119-AB13-402497FB24EA}" srcOrd="1" destOrd="0" presId="urn:microsoft.com/office/officeart/2005/8/layout/target3"/>
    <dgm:cxn modelId="{B67CE4DF-0A0D-417B-BC15-2744D7B6972F}" type="presParOf" srcId="{F7B67E3F-0856-4127-B9CA-606ACB8A328A}" destId="{C0A1DDC0-BFB2-4AB1-9E2E-03C8DBE71D08}" srcOrd="2" destOrd="0" presId="urn:microsoft.com/office/officeart/2005/8/layout/target3"/>
    <dgm:cxn modelId="{B50BF7DA-456A-4408-94AD-0653F20D26E6}" type="presParOf" srcId="{F7B67E3F-0856-4127-B9CA-606ACB8A328A}" destId="{C309745A-62E7-4F91-8178-0653BF074F9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54F84B-E43C-4047-BE5B-BF154D83C32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BAF7A474-3D88-4CBA-BE85-8BB824C2D11E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Sprachbaum</a:t>
          </a: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40C88231-09C6-4E18-9457-7951A2F05677}" type="parTrans" cxnId="{2171C230-3731-4216-AA63-24A6B8520648}">
      <dgm:prSet/>
      <dgm:spPr/>
      <dgm:t>
        <a:bodyPr/>
        <a:lstStyle/>
        <a:p>
          <a:endParaRPr lang="de-DE"/>
        </a:p>
      </dgm:t>
    </dgm:pt>
    <dgm:pt modelId="{487619D9-64AB-4D57-B6E9-2E42D8765311}" type="sibTrans" cxnId="{2171C230-3731-4216-AA63-24A6B8520648}">
      <dgm:prSet/>
      <dgm:spPr/>
      <dgm:t>
        <a:bodyPr/>
        <a:lstStyle/>
        <a:p>
          <a:endParaRPr lang="de-DE"/>
        </a:p>
      </dgm:t>
    </dgm:pt>
    <dgm:pt modelId="{1999B37D-2A6B-4FAA-91F5-61C660EFB75E}" type="pres">
      <dgm:prSet presAssocID="{7954F84B-E43C-4047-BE5B-BF154D83C32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A1FD00BB-E2F9-4FF7-A8CD-6D36DE50300B}" type="pres">
      <dgm:prSet presAssocID="{BAF7A474-3D88-4CBA-BE85-8BB824C2D11E}" presName="circle1" presStyleLbl="node1" presStyleIdx="0" presStyleCnt="1"/>
      <dgm:spPr/>
    </dgm:pt>
    <dgm:pt modelId="{6F67DEE1-F1EB-4197-B7BB-1407C30E62A3}" type="pres">
      <dgm:prSet presAssocID="{BAF7A474-3D88-4CBA-BE85-8BB824C2D11E}" presName="space" presStyleCnt="0"/>
      <dgm:spPr/>
    </dgm:pt>
    <dgm:pt modelId="{11AD42AE-2940-4DBE-A70D-CCB4DBFE82ED}" type="pres">
      <dgm:prSet presAssocID="{BAF7A474-3D88-4CBA-BE85-8BB824C2D11E}" presName="rect1" presStyleLbl="alignAcc1" presStyleIdx="0" presStyleCnt="1"/>
      <dgm:spPr/>
      <dgm:t>
        <a:bodyPr/>
        <a:lstStyle/>
        <a:p>
          <a:endParaRPr lang="de-DE"/>
        </a:p>
      </dgm:t>
    </dgm:pt>
    <dgm:pt modelId="{043B6585-895A-4E81-B0BD-C798881782A8}" type="pres">
      <dgm:prSet presAssocID="{BAF7A474-3D88-4CBA-BE85-8BB824C2D11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171C230-3731-4216-AA63-24A6B8520648}" srcId="{7954F84B-E43C-4047-BE5B-BF154D83C326}" destId="{BAF7A474-3D88-4CBA-BE85-8BB824C2D11E}" srcOrd="0" destOrd="0" parTransId="{40C88231-09C6-4E18-9457-7951A2F05677}" sibTransId="{487619D9-64AB-4D57-B6E9-2E42D8765311}"/>
    <dgm:cxn modelId="{892CBAD1-0C6E-4E37-B8F2-87C380DF9733}" type="presOf" srcId="{BAF7A474-3D88-4CBA-BE85-8BB824C2D11E}" destId="{11AD42AE-2940-4DBE-A70D-CCB4DBFE82ED}" srcOrd="0" destOrd="0" presId="urn:microsoft.com/office/officeart/2005/8/layout/target3"/>
    <dgm:cxn modelId="{7E561E75-04EE-4023-A244-E57F346A61EA}" type="presOf" srcId="{BAF7A474-3D88-4CBA-BE85-8BB824C2D11E}" destId="{043B6585-895A-4E81-B0BD-C798881782A8}" srcOrd="1" destOrd="0" presId="urn:microsoft.com/office/officeart/2005/8/layout/target3"/>
    <dgm:cxn modelId="{C894F3AC-CEDE-4612-A984-4256F6568D80}" type="presOf" srcId="{7954F84B-E43C-4047-BE5B-BF154D83C326}" destId="{1999B37D-2A6B-4FAA-91F5-61C660EFB75E}" srcOrd="0" destOrd="0" presId="urn:microsoft.com/office/officeart/2005/8/layout/target3"/>
    <dgm:cxn modelId="{5ED8B5F7-A8CB-4177-A5AA-3A1141BB9DD4}" type="presParOf" srcId="{1999B37D-2A6B-4FAA-91F5-61C660EFB75E}" destId="{A1FD00BB-E2F9-4FF7-A8CD-6D36DE50300B}" srcOrd="0" destOrd="0" presId="urn:microsoft.com/office/officeart/2005/8/layout/target3"/>
    <dgm:cxn modelId="{DF376B89-34FC-41EB-8951-002E39DBAA9A}" type="presParOf" srcId="{1999B37D-2A6B-4FAA-91F5-61C660EFB75E}" destId="{6F67DEE1-F1EB-4197-B7BB-1407C30E62A3}" srcOrd="1" destOrd="0" presId="urn:microsoft.com/office/officeart/2005/8/layout/target3"/>
    <dgm:cxn modelId="{EDDDEDA8-8565-41BF-9FB9-7D47B7C39B63}" type="presParOf" srcId="{1999B37D-2A6B-4FAA-91F5-61C660EFB75E}" destId="{11AD42AE-2940-4DBE-A70D-CCB4DBFE82ED}" srcOrd="2" destOrd="0" presId="urn:microsoft.com/office/officeart/2005/8/layout/target3"/>
    <dgm:cxn modelId="{0BE99BC1-1A52-41E9-825B-CA317F0E06EB}" type="presParOf" srcId="{1999B37D-2A6B-4FAA-91F5-61C660EFB75E}" destId="{043B6585-895A-4E81-B0BD-C798881782A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495309-7351-4390-9191-9706697BC0C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DE"/>
        </a:p>
      </dgm:t>
    </dgm:pt>
    <dgm:pt modelId="{D1F00D89-4956-4F17-935D-F2A4D217EFBC}">
      <dgm:prSet/>
      <dgm:spPr/>
      <dgm:t>
        <a:bodyPr/>
        <a:lstStyle/>
        <a:p>
          <a:pPr rtl="0"/>
          <a:r>
            <a:rPr lang="de-DE" b="1" dirty="0" smtClean="0"/>
            <a:t>Kritische Zeitfenster</a:t>
          </a:r>
          <a:endParaRPr lang="de-DE" b="1" dirty="0"/>
        </a:p>
      </dgm:t>
    </dgm:pt>
    <dgm:pt modelId="{A03F713E-BD99-4A89-985C-D6F6BF1A0A30}" type="parTrans" cxnId="{0B9EF18B-CC10-4FB6-9E15-316B7509A2DC}">
      <dgm:prSet/>
      <dgm:spPr/>
      <dgm:t>
        <a:bodyPr/>
        <a:lstStyle/>
        <a:p>
          <a:endParaRPr lang="de-DE"/>
        </a:p>
      </dgm:t>
    </dgm:pt>
    <dgm:pt modelId="{786CDD6E-8EC7-47D2-AC44-7291BDE94B3E}" type="sibTrans" cxnId="{0B9EF18B-CC10-4FB6-9E15-316B7509A2DC}">
      <dgm:prSet/>
      <dgm:spPr/>
      <dgm:t>
        <a:bodyPr/>
        <a:lstStyle/>
        <a:p>
          <a:endParaRPr lang="de-DE"/>
        </a:p>
      </dgm:t>
    </dgm:pt>
    <dgm:pt modelId="{59305EE3-C5F8-4E9B-B6DF-8EE705D7A635}" type="pres">
      <dgm:prSet presAssocID="{A3495309-7351-4390-9191-9706697BC0C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4112FA9-235F-4ED2-85E2-68B4DBE9B1E6}" type="pres">
      <dgm:prSet presAssocID="{D1F00D89-4956-4F17-935D-F2A4D217EFBC}" presName="circle1" presStyleLbl="node1" presStyleIdx="0" presStyleCnt="1"/>
      <dgm:spPr/>
    </dgm:pt>
    <dgm:pt modelId="{1D5489D0-DF1C-4A8E-9DDC-A97D6698E1A8}" type="pres">
      <dgm:prSet presAssocID="{D1F00D89-4956-4F17-935D-F2A4D217EFBC}" presName="space" presStyleCnt="0"/>
      <dgm:spPr/>
    </dgm:pt>
    <dgm:pt modelId="{14E21C88-B32E-4F9A-80D4-B989E855F5D1}" type="pres">
      <dgm:prSet presAssocID="{D1F00D89-4956-4F17-935D-F2A4D217EFBC}" presName="rect1" presStyleLbl="alignAcc1" presStyleIdx="0" presStyleCnt="1"/>
      <dgm:spPr/>
      <dgm:t>
        <a:bodyPr/>
        <a:lstStyle/>
        <a:p>
          <a:endParaRPr lang="de-DE"/>
        </a:p>
      </dgm:t>
    </dgm:pt>
    <dgm:pt modelId="{AED209F9-83AD-4961-AE4A-C540E02AC8E7}" type="pres">
      <dgm:prSet presAssocID="{D1F00D89-4956-4F17-935D-F2A4D217EFBC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B9EF18B-CC10-4FB6-9E15-316B7509A2DC}" srcId="{A3495309-7351-4390-9191-9706697BC0C3}" destId="{D1F00D89-4956-4F17-935D-F2A4D217EFBC}" srcOrd="0" destOrd="0" parTransId="{A03F713E-BD99-4A89-985C-D6F6BF1A0A30}" sibTransId="{786CDD6E-8EC7-47D2-AC44-7291BDE94B3E}"/>
    <dgm:cxn modelId="{EC83497D-D3DA-41F1-A5D5-B3FD8E56952E}" type="presOf" srcId="{D1F00D89-4956-4F17-935D-F2A4D217EFBC}" destId="{AED209F9-83AD-4961-AE4A-C540E02AC8E7}" srcOrd="1" destOrd="0" presId="urn:microsoft.com/office/officeart/2005/8/layout/target3"/>
    <dgm:cxn modelId="{158401BA-95DD-4DE5-8295-D103426A063E}" type="presOf" srcId="{A3495309-7351-4390-9191-9706697BC0C3}" destId="{59305EE3-C5F8-4E9B-B6DF-8EE705D7A635}" srcOrd="0" destOrd="0" presId="urn:microsoft.com/office/officeart/2005/8/layout/target3"/>
    <dgm:cxn modelId="{327F68B6-2557-4680-942B-A8FF3852A6A9}" type="presOf" srcId="{D1F00D89-4956-4F17-935D-F2A4D217EFBC}" destId="{14E21C88-B32E-4F9A-80D4-B989E855F5D1}" srcOrd="0" destOrd="0" presId="urn:microsoft.com/office/officeart/2005/8/layout/target3"/>
    <dgm:cxn modelId="{497C1125-56FF-4324-B4E9-622EE022B4D1}" type="presParOf" srcId="{59305EE3-C5F8-4E9B-B6DF-8EE705D7A635}" destId="{C4112FA9-235F-4ED2-85E2-68B4DBE9B1E6}" srcOrd="0" destOrd="0" presId="urn:microsoft.com/office/officeart/2005/8/layout/target3"/>
    <dgm:cxn modelId="{4D0417F3-17F5-42D0-AD23-BBF0988C4524}" type="presParOf" srcId="{59305EE3-C5F8-4E9B-B6DF-8EE705D7A635}" destId="{1D5489D0-DF1C-4A8E-9DDC-A97D6698E1A8}" srcOrd="1" destOrd="0" presId="urn:microsoft.com/office/officeart/2005/8/layout/target3"/>
    <dgm:cxn modelId="{47B6C9E9-B3E4-4A2F-B0E7-13C2A7CD13EB}" type="presParOf" srcId="{59305EE3-C5F8-4E9B-B6DF-8EE705D7A635}" destId="{14E21C88-B32E-4F9A-80D4-B989E855F5D1}" srcOrd="2" destOrd="0" presId="urn:microsoft.com/office/officeart/2005/8/layout/target3"/>
    <dgm:cxn modelId="{4F004E91-300C-45EC-840A-CB1627437732}" type="presParOf" srcId="{59305EE3-C5F8-4E9B-B6DF-8EE705D7A635}" destId="{AED209F9-83AD-4961-AE4A-C540E02AC8E7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32A2B9-39B2-4F46-9E00-5BB061239DF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578376C-333E-4191-8E0F-35B52599DFCD}">
      <dgm:prSet custT="1"/>
      <dgm:spPr/>
      <dgm:t>
        <a:bodyPr/>
        <a:lstStyle/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Kritische Periode des Zweitspracherwerbs</a:t>
          </a:r>
          <a:r>
            <a:rPr lang="de-DE" sz="2600" b="1" dirty="0" smtClean="0"/>
            <a:t/>
          </a:r>
          <a:br>
            <a:rPr lang="de-DE" sz="2600" b="1" dirty="0" smtClean="0"/>
          </a:br>
          <a:r>
            <a:rPr lang="de-DE" sz="2600" b="1" dirty="0" smtClean="0"/>
            <a:t>Studie: Johnson &amp; Newport 1989</a:t>
          </a:r>
          <a:r>
            <a:rPr lang="de-DE" sz="2600" dirty="0" smtClean="0"/>
            <a:t/>
          </a:r>
          <a:br>
            <a:rPr lang="de-DE" sz="2600" dirty="0" smtClean="0"/>
          </a:br>
          <a:endParaRPr lang="de-DE" sz="2600" dirty="0"/>
        </a:p>
      </dgm:t>
    </dgm:pt>
    <dgm:pt modelId="{F85E8C30-BA25-49F2-997B-A2ACEE350895}" type="parTrans" cxnId="{43F7A660-C47F-40AF-AE90-E2C9232D5675}">
      <dgm:prSet/>
      <dgm:spPr/>
      <dgm:t>
        <a:bodyPr/>
        <a:lstStyle/>
        <a:p>
          <a:endParaRPr lang="de-DE"/>
        </a:p>
      </dgm:t>
    </dgm:pt>
    <dgm:pt modelId="{F557352C-B288-4F95-9C50-669B6D1EC4E3}" type="sibTrans" cxnId="{43F7A660-C47F-40AF-AE90-E2C9232D5675}">
      <dgm:prSet/>
      <dgm:spPr/>
      <dgm:t>
        <a:bodyPr/>
        <a:lstStyle/>
        <a:p>
          <a:endParaRPr lang="de-DE"/>
        </a:p>
      </dgm:t>
    </dgm:pt>
    <dgm:pt modelId="{477132AF-43F3-4A8E-8ECF-C461E4650958}" type="pres">
      <dgm:prSet presAssocID="{5C32A2B9-39B2-4F46-9E00-5BB061239DF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1AB42CD-8F2D-4E96-BA8C-DC14D85EAC7F}" type="pres">
      <dgm:prSet presAssocID="{4578376C-333E-4191-8E0F-35B52599DFCD}" presName="circle1" presStyleLbl="node1" presStyleIdx="0" presStyleCnt="1"/>
      <dgm:spPr/>
    </dgm:pt>
    <dgm:pt modelId="{8298A3F5-8C5F-4E25-A9DD-21081624CFB3}" type="pres">
      <dgm:prSet presAssocID="{4578376C-333E-4191-8E0F-35B52599DFCD}" presName="space" presStyleCnt="0"/>
      <dgm:spPr/>
    </dgm:pt>
    <dgm:pt modelId="{E731C58B-D075-4177-84EA-66A7452A4037}" type="pres">
      <dgm:prSet presAssocID="{4578376C-333E-4191-8E0F-35B52599DFCD}" presName="rect1" presStyleLbl="alignAcc1" presStyleIdx="0" presStyleCnt="1"/>
      <dgm:spPr/>
      <dgm:t>
        <a:bodyPr/>
        <a:lstStyle/>
        <a:p>
          <a:endParaRPr lang="de-DE"/>
        </a:p>
      </dgm:t>
    </dgm:pt>
    <dgm:pt modelId="{58CF9361-9479-4BAC-9336-3CBA44C58E9D}" type="pres">
      <dgm:prSet presAssocID="{4578376C-333E-4191-8E0F-35B52599DFCD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3F7A660-C47F-40AF-AE90-E2C9232D5675}" srcId="{5C32A2B9-39B2-4F46-9E00-5BB061239DF5}" destId="{4578376C-333E-4191-8E0F-35B52599DFCD}" srcOrd="0" destOrd="0" parTransId="{F85E8C30-BA25-49F2-997B-A2ACEE350895}" sibTransId="{F557352C-B288-4F95-9C50-669B6D1EC4E3}"/>
    <dgm:cxn modelId="{1F2DD27C-6BDD-400A-BAEA-E10B711AE1F7}" type="presOf" srcId="{4578376C-333E-4191-8E0F-35B52599DFCD}" destId="{58CF9361-9479-4BAC-9336-3CBA44C58E9D}" srcOrd="1" destOrd="0" presId="urn:microsoft.com/office/officeart/2005/8/layout/target3"/>
    <dgm:cxn modelId="{2AC973B6-CEC5-4BD0-BE83-9F91D342BBCA}" type="presOf" srcId="{5C32A2B9-39B2-4F46-9E00-5BB061239DF5}" destId="{477132AF-43F3-4A8E-8ECF-C461E4650958}" srcOrd="0" destOrd="0" presId="urn:microsoft.com/office/officeart/2005/8/layout/target3"/>
    <dgm:cxn modelId="{499B816E-9B64-486D-86D4-48D261E4BE62}" type="presOf" srcId="{4578376C-333E-4191-8E0F-35B52599DFCD}" destId="{E731C58B-D075-4177-84EA-66A7452A4037}" srcOrd="0" destOrd="0" presId="urn:microsoft.com/office/officeart/2005/8/layout/target3"/>
    <dgm:cxn modelId="{20BAFA3D-93F6-4CFA-A9E9-0C660F230F58}" type="presParOf" srcId="{477132AF-43F3-4A8E-8ECF-C461E4650958}" destId="{81AB42CD-8F2D-4E96-BA8C-DC14D85EAC7F}" srcOrd="0" destOrd="0" presId="urn:microsoft.com/office/officeart/2005/8/layout/target3"/>
    <dgm:cxn modelId="{AFD0F941-9A8B-441B-9854-193DD4A99272}" type="presParOf" srcId="{477132AF-43F3-4A8E-8ECF-C461E4650958}" destId="{8298A3F5-8C5F-4E25-A9DD-21081624CFB3}" srcOrd="1" destOrd="0" presId="urn:microsoft.com/office/officeart/2005/8/layout/target3"/>
    <dgm:cxn modelId="{88B85144-70BE-4DCD-90A2-127BE7AC182B}" type="presParOf" srcId="{477132AF-43F3-4A8E-8ECF-C461E4650958}" destId="{E731C58B-D075-4177-84EA-66A7452A4037}" srcOrd="2" destOrd="0" presId="urn:microsoft.com/office/officeart/2005/8/layout/target3"/>
    <dgm:cxn modelId="{D15A65F3-B6DF-421D-A7BB-252A8BDEDFCD}" type="presParOf" srcId="{477132AF-43F3-4A8E-8ECF-C461E4650958}" destId="{58CF9361-9479-4BAC-9336-3CBA44C58E9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78F8AC-7C9B-4E3F-BDF0-86F2AA7360B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713C799-EAED-47B1-A48C-8DA0C36594B8}">
      <dgm:prSet custT="1"/>
      <dgm:spPr/>
      <dgm:t>
        <a:bodyPr/>
        <a:lstStyle/>
        <a:p>
          <a:pPr rtl="0"/>
          <a:endParaRPr lang="de-DE" sz="2400" b="1" dirty="0" smtClean="0">
            <a:latin typeface="Arial" pitchFamily="34" charset="0"/>
            <a:cs typeface="Arial" pitchFamily="34" charset="0"/>
          </a:endParaRPr>
        </a:p>
        <a:p>
          <a:pPr rtl="0"/>
          <a:r>
            <a:rPr lang="de-DE" sz="4400" b="1" dirty="0" smtClean="0">
              <a:latin typeface="Arial" pitchFamily="34" charset="0"/>
              <a:cs typeface="Arial" pitchFamily="34" charset="0"/>
            </a:rPr>
            <a:t>Vorteile der Mehrsprachigkeit</a:t>
          </a:r>
          <a:br>
            <a:rPr lang="de-DE" sz="4400" b="1" dirty="0" smtClean="0">
              <a:latin typeface="Arial" pitchFamily="34" charset="0"/>
              <a:cs typeface="Arial" pitchFamily="34" charset="0"/>
            </a:rPr>
          </a:br>
          <a:endParaRPr lang="de-DE" sz="4400" b="1" dirty="0">
            <a:latin typeface="Arial" pitchFamily="34" charset="0"/>
            <a:cs typeface="Arial" pitchFamily="34" charset="0"/>
          </a:endParaRPr>
        </a:p>
      </dgm:t>
    </dgm:pt>
    <dgm:pt modelId="{9E285A58-72A8-45BE-AB45-CD85D3E0C033}" type="parTrans" cxnId="{84A094E1-42DC-4024-A241-0EF76A089C04}">
      <dgm:prSet/>
      <dgm:spPr/>
      <dgm:t>
        <a:bodyPr/>
        <a:lstStyle/>
        <a:p>
          <a:endParaRPr lang="de-DE"/>
        </a:p>
      </dgm:t>
    </dgm:pt>
    <dgm:pt modelId="{C0C07E17-FA0A-4E47-A6C6-1D0FB61992D4}" type="sibTrans" cxnId="{84A094E1-42DC-4024-A241-0EF76A089C04}">
      <dgm:prSet/>
      <dgm:spPr/>
      <dgm:t>
        <a:bodyPr/>
        <a:lstStyle/>
        <a:p>
          <a:endParaRPr lang="de-DE"/>
        </a:p>
      </dgm:t>
    </dgm:pt>
    <dgm:pt modelId="{44FA3116-06E3-41E0-B5B4-D7C7CD5CCF3C}" type="pres">
      <dgm:prSet presAssocID="{D978F8AC-7C9B-4E3F-BDF0-86F2AA7360B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6CAB8D9-02F2-4AAE-AECF-21B744C51CAB}" type="pres">
      <dgm:prSet presAssocID="{0713C799-EAED-47B1-A48C-8DA0C36594B8}" presName="circle1" presStyleLbl="node1" presStyleIdx="0" presStyleCnt="1"/>
      <dgm:spPr/>
    </dgm:pt>
    <dgm:pt modelId="{AA46F7F8-AC69-4432-A8CC-8725ED69F2C0}" type="pres">
      <dgm:prSet presAssocID="{0713C799-EAED-47B1-A48C-8DA0C36594B8}" presName="space" presStyleCnt="0"/>
      <dgm:spPr/>
    </dgm:pt>
    <dgm:pt modelId="{B9A911D5-75E4-438D-BB7F-142FA282E89D}" type="pres">
      <dgm:prSet presAssocID="{0713C799-EAED-47B1-A48C-8DA0C36594B8}" presName="rect1" presStyleLbl="alignAcc1" presStyleIdx="0" presStyleCnt="1"/>
      <dgm:spPr/>
      <dgm:t>
        <a:bodyPr/>
        <a:lstStyle/>
        <a:p>
          <a:endParaRPr lang="de-DE"/>
        </a:p>
      </dgm:t>
    </dgm:pt>
    <dgm:pt modelId="{5A636C8D-03CB-42F1-9115-79A63F3CC2BF}" type="pres">
      <dgm:prSet presAssocID="{0713C799-EAED-47B1-A48C-8DA0C36594B8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A7DF4FF-88C3-4748-936A-A120C82F0D4E}" type="presOf" srcId="{0713C799-EAED-47B1-A48C-8DA0C36594B8}" destId="{B9A911D5-75E4-438D-BB7F-142FA282E89D}" srcOrd="0" destOrd="0" presId="urn:microsoft.com/office/officeart/2005/8/layout/target3"/>
    <dgm:cxn modelId="{84A094E1-42DC-4024-A241-0EF76A089C04}" srcId="{D978F8AC-7C9B-4E3F-BDF0-86F2AA7360BF}" destId="{0713C799-EAED-47B1-A48C-8DA0C36594B8}" srcOrd="0" destOrd="0" parTransId="{9E285A58-72A8-45BE-AB45-CD85D3E0C033}" sibTransId="{C0C07E17-FA0A-4E47-A6C6-1D0FB61992D4}"/>
    <dgm:cxn modelId="{1583B971-2124-49B3-9EEC-04832E6E04FF}" type="presOf" srcId="{D978F8AC-7C9B-4E3F-BDF0-86F2AA7360BF}" destId="{44FA3116-06E3-41E0-B5B4-D7C7CD5CCF3C}" srcOrd="0" destOrd="0" presId="urn:microsoft.com/office/officeart/2005/8/layout/target3"/>
    <dgm:cxn modelId="{EC314FE0-9006-44C8-B5A2-142BD0627381}" type="presOf" srcId="{0713C799-EAED-47B1-A48C-8DA0C36594B8}" destId="{5A636C8D-03CB-42F1-9115-79A63F3CC2BF}" srcOrd="1" destOrd="0" presId="urn:microsoft.com/office/officeart/2005/8/layout/target3"/>
    <dgm:cxn modelId="{7DD59CAC-F4EE-407E-8DC2-E51441392B6A}" type="presParOf" srcId="{44FA3116-06E3-41E0-B5B4-D7C7CD5CCF3C}" destId="{16CAB8D9-02F2-4AAE-AECF-21B744C51CAB}" srcOrd="0" destOrd="0" presId="urn:microsoft.com/office/officeart/2005/8/layout/target3"/>
    <dgm:cxn modelId="{D69A9F6F-4B3C-4212-B97F-98048EBED782}" type="presParOf" srcId="{44FA3116-06E3-41E0-B5B4-D7C7CD5CCF3C}" destId="{AA46F7F8-AC69-4432-A8CC-8725ED69F2C0}" srcOrd="1" destOrd="0" presId="urn:microsoft.com/office/officeart/2005/8/layout/target3"/>
    <dgm:cxn modelId="{BF73C04F-5CAC-4E47-A411-D86B43D47B41}" type="presParOf" srcId="{44FA3116-06E3-41E0-B5B4-D7C7CD5CCF3C}" destId="{B9A911D5-75E4-438D-BB7F-142FA282E89D}" srcOrd="2" destOrd="0" presId="urn:microsoft.com/office/officeart/2005/8/layout/target3"/>
    <dgm:cxn modelId="{5792F165-AE0A-4E27-967C-191F1EB16836}" type="presParOf" srcId="{44FA3116-06E3-41E0-B5B4-D7C7CD5CCF3C}" destId="{5A636C8D-03CB-42F1-9115-79A63F3CC2BF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711C51-8674-4DF9-AAB8-44459CB8789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40F5C65-25F1-4C3D-9F60-0E5A753BF37B}">
      <dgm:prSet/>
      <dgm:spPr/>
      <dgm:t>
        <a:bodyPr/>
        <a:lstStyle/>
        <a:p>
          <a:pPr rtl="0"/>
          <a:r>
            <a:rPr lang="de-DE" b="1" dirty="0" smtClean="0">
              <a:latin typeface="Arial" pitchFamily="34" charset="0"/>
              <a:cs typeface="Arial" pitchFamily="34" charset="0"/>
            </a:rPr>
            <a:t>Vorteile der Mehrsprachigkeit</a:t>
          </a:r>
          <a:endParaRPr lang="de-DE" b="1" dirty="0">
            <a:latin typeface="Arial" pitchFamily="34" charset="0"/>
            <a:cs typeface="Arial" pitchFamily="34" charset="0"/>
          </a:endParaRPr>
        </a:p>
      </dgm:t>
    </dgm:pt>
    <dgm:pt modelId="{DD15F170-EEE8-43DC-ABC4-879CBF38BD97}" type="parTrans" cxnId="{0A3E641C-6BD2-4DCF-85AD-DAAF192A1B5F}">
      <dgm:prSet/>
      <dgm:spPr/>
      <dgm:t>
        <a:bodyPr/>
        <a:lstStyle/>
        <a:p>
          <a:endParaRPr lang="de-DE"/>
        </a:p>
      </dgm:t>
    </dgm:pt>
    <dgm:pt modelId="{22286656-AA70-44B5-8896-B3DDDCDC4079}" type="sibTrans" cxnId="{0A3E641C-6BD2-4DCF-85AD-DAAF192A1B5F}">
      <dgm:prSet/>
      <dgm:spPr/>
      <dgm:t>
        <a:bodyPr/>
        <a:lstStyle/>
        <a:p>
          <a:endParaRPr lang="de-DE"/>
        </a:p>
      </dgm:t>
    </dgm:pt>
    <dgm:pt modelId="{7039609A-865B-4E29-8A73-265072BF8A61}" type="pres">
      <dgm:prSet presAssocID="{5D711C51-8674-4DF9-AAB8-44459CB8789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2EB5703-5414-41E2-B506-C9951789E32B}" type="pres">
      <dgm:prSet presAssocID="{F40F5C65-25F1-4C3D-9F60-0E5A753BF37B}" presName="circle1" presStyleLbl="node1" presStyleIdx="0" presStyleCnt="1"/>
      <dgm:spPr/>
    </dgm:pt>
    <dgm:pt modelId="{B98404B4-6427-446E-9F68-BCB300C23DCC}" type="pres">
      <dgm:prSet presAssocID="{F40F5C65-25F1-4C3D-9F60-0E5A753BF37B}" presName="space" presStyleCnt="0"/>
      <dgm:spPr/>
    </dgm:pt>
    <dgm:pt modelId="{9BBD97B8-0807-4386-9524-B4BE52746E32}" type="pres">
      <dgm:prSet presAssocID="{F40F5C65-25F1-4C3D-9F60-0E5A753BF37B}" presName="rect1" presStyleLbl="alignAcc1" presStyleIdx="0" presStyleCnt="1"/>
      <dgm:spPr/>
      <dgm:t>
        <a:bodyPr/>
        <a:lstStyle/>
        <a:p>
          <a:endParaRPr lang="de-DE"/>
        </a:p>
      </dgm:t>
    </dgm:pt>
    <dgm:pt modelId="{DB68DCEE-19EC-41F1-AC06-1D3DBE59815C}" type="pres">
      <dgm:prSet presAssocID="{F40F5C65-25F1-4C3D-9F60-0E5A753BF37B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A3E641C-6BD2-4DCF-85AD-DAAF192A1B5F}" srcId="{5D711C51-8674-4DF9-AAB8-44459CB87891}" destId="{F40F5C65-25F1-4C3D-9F60-0E5A753BF37B}" srcOrd="0" destOrd="0" parTransId="{DD15F170-EEE8-43DC-ABC4-879CBF38BD97}" sibTransId="{22286656-AA70-44B5-8896-B3DDDCDC4079}"/>
    <dgm:cxn modelId="{4DDEBF3D-B857-4E9F-944A-89CCA81AE65D}" type="presOf" srcId="{F40F5C65-25F1-4C3D-9F60-0E5A753BF37B}" destId="{DB68DCEE-19EC-41F1-AC06-1D3DBE59815C}" srcOrd="1" destOrd="0" presId="urn:microsoft.com/office/officeart/2005/8/layout/target3"/>
    <dgm:cxn modelId="{9C3B7A4C-BA2F-4501-BCF0-8143B0F186B9}" type="presOf" srcId="{F40F5C65-25F1-4C3D-9F60-0E5A753BF37B}" destId="{9BBD97B8-0807-4386-9524-B4BE52746E32}" srcOrd="0" destOrd="0" presId="urn:microsoft.com/office/officeart/2005/8/layout/target3"/>
    <dgm:cxn modelId="{A04620B4-86D1-4CC0-8F10-D29F250E6EA6}" type="presOf" srcId="{5D711C51-8674-4DF9-AAB8-44459CB87891}" destId="{7039609A-865B-4E29-8A73-265072BF8A61}" srcOrd="0" destOrd="0" presId="urn:microsoft.com/office/officeart/2005/8/layout/target3"/>
    <dgm:cxn modelId="{DF5C076C-A529-4EDE-AF61-AED3F1B055E9}" type="presParOf" srcId="{7039609A-865B-4E29-8A73-265072BF8A61}" destId="{B2EB5703-5414-41E2-B506-C9951789E32B}" srcOrd="0" destOrd="0" presId="urn:microsoft.com/office/officeart/2005/8/layout/target3"/>
    <dgm:cxn modelId="{FF5D351A-CEDE-412D-A392-A93A4DC2CDC6}" type="presParOf" srcId="{7039609A-865B-4E29-8A73-265072BF8A61}" destId="{B98404B4-6427-446E-9F68-BCB300C23DCC}" srcOrd="1" destOrd="0" presId="urn:microsoft.com/office/officeart/2005/8/layout/target3"/>
    <dgm:cxn modelId="{151122E9-8443-4C64-B7B9-CFE9114E76D7}" type="presParOf" srcId="{7039609A-865B-4E29-8A73-265072BF8A61}" destId="{9BBD97B8-0807-4386-9524-B4BE52746E32}" srcOrd="2" destOrd="0" presId="urn:microsoft.com/office/officeart/2005/8/layout/target3"/>
    <dgm:cxn modelId="{C4513AEF-738C-4F85-A0E9-4185103EF7C1}" type="presParOf" srcId="{7039609A-865B-4E29-8A73-265072BF8A61}" destId="{DB68DCEE-19EC-41F1-AC06-1D3DBE59815C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42764C-C945-44EF-84E2-5BFFE4A544F1}">
      <dsp:nvSpPr>
        <dsp:cNvPr id="0" name=""/>
        <dsp:cNvSpPr/>
      </dsp:nvSpPr>
      <dsp:spPr>
        <a:xfrm>
          <a:off x="0" y="0"/>
          <a:ext cx="1296144" cy="129614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36BAF-7964-4AA0-B0E6-48547CB44175}">
      <dsp:nvSpPr>
        <dsp:cNvPr id="0" name=""/>
        <dsp:cNvSpPr/>
      </dsp:nvSpPr>
      <dsp:spPr>
        <a:xfrm>
          <a:off x="648071" y="0"/>
          <a:ext cx="7124328" cy="12961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200" b="1" kern="1200" dirty="0" smtClean="0">
              <a:latin typeface="Arial" pitchFamily="34" charset="0"/>
              <a:cs typeface="Arial" pitchFamily="34" charset="0"/>
            </a:rPr>
            <a:t>Facharbeit</a:t>
          </a:r>
          <a:endParaRPr lang="de-DE" sz="6200" kern="1200" dirty="0">
            <a:latin typeface="Arial" pitchFamily="34" charset="0"/>
            <a:cs typeface="Arial" pitchFamily="34" charset="0"/>
          </a:endParaRPr>
        </a:p>
      </dsp:txBody>
      <dsp:txXfrm>
        <a:off x="648071" y="0"/>
        <a:ext cx="7124328" cy="129614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38FF46-54D3-4C2A-B153-98B877061D8D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4BDF1-1A83-4211-926E-EA9FAE2647BE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Sprachförderung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D45583-BA02-402C-B4ED-55AC550005EE}">
      <dsp:nvSpPr>
        <dsp:cNvPr id="0" name=""/>
        <dsp:cNvSpPr/>
      </dsp:nvSpPr>
      <dsp:spPr>
        <a:xfrm>
          <a:off x="0" y="0"/>
          <a:ext cx="1431032" cy="14310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6E5E7-607E-4BFF-824D-A0DE3C94E958}">
      <dsp:nvSpPr>
        <dsp:cNvPr id="0" name=""/>
        <dsp:cNvSpPr/>
      </dsp:nvSpPr>
      <dsp:spPr>
        <a:xfrm>
          <a:off x="715515" y="0"/>
          <a:ext cx="8428484" cy="14310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Erfolgreicher Spracherwerb </a:t>
          </a:r>
          <a:br>
            <a:rPr lang="de-DE" sz="4400" b="1" kern="1200" dirty="0" smtClean="0">
              <a:latin typeface="Arial" pitchFamily="34" charset="0"/>
              <a:cs typeface="Arial" pitchFamily="34" charset="0"/>
            </a:rPr>
          </a:br>
          <a:endParaRPr lang="de-DE" sz="4400" kern="1200" dirty="0">
            <a:latin typeface="Arial" pitchFamily="34" charset="0"/>
            <a:cs typeface="Arial" pitchFamily="34" charset="0"/>
          </a:endParaRPr>
        </a:p>
      </dsp:txBody>
      <dsp:txXfrm>
        <a:off x="715515" y="0"/>
        <a:ext cx="8428484" cy="143103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19493E-8AAC-40B8-ADDF-C2842478EDF8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1BA2E1-7A66-48CC-AF12-40132943D980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0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Zitat von Konfuzius</a:t>
          </a:r>
          <a:r>
            <a:rPr lang="de-DE" sz="3200" b="1" kern="1200" dirty="0" smtClean="0"/>
            <a:t/>
          </a:r>
          <a:br>
            <a:rPr lang="de-DE" sz="3200" b="1" kern="1200" dirty="0" smtClean="0"/>
          </a:br>
          <a:endParaRPr lang="de-DE" sz="3200" kern="1200" dirty="0"/>
        </a:p>
      </dsp:txBody>
      <dsp:txXfrm>
        <a:off x="571500" y="0"/>
        <a:ext cx="7658100" cy="114300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349F0B-E45F-4EA0-B72B-144641A4D3D7}">
      <dsp:nvSpPr>
        <dsp:cNvPr id="0" name=""/>
        <dsp:cNvSpPr/>
      </dsp:nvSpPr>
      <dsp:spPr>
        <a:xfrm>
          <a:off x="0" y="0"/>
          <a:ext cx="369332" cy="3693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BB94AB-D6BF-405A-B185-C5D34589E54D}">
      <dsp:nvSpPr>
        <dsp:cNvPr id="0" name=""/>
        <dsp:cNvSpPr/>
      </dsp:nvSpPr>
      <dsp:spPr>
        <a:xfrm>
          <a:off x="184665" y="0"/>
          <a:ext cx="3689793" cy="3693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/>
            <a:t>chinesischer Philosoph 551- 479 v. Chr</a:t>
          </a:r>
          <a:r>
            <a:rPr lang="de-DE" sz="1700" kern="1200" dirty="0" smtClean="0"/>
            <a:t>.</a:t>
          </a:r>
          <a:endParaRPr lang="de-DE" sz="1700" kern="1200" dirty="0"/>
        </a:p>
      </dsp:txBody>
      <dsp:txXfrm>
        <a:off x="184665" y="0"/>
        <a:ext cx="3689793" cy="369332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E4B1EB-0424-45AF-B56F-B6F656CD18D9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0B262-A7BB-423D-806B-37D5EDAE7DDB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Eigene Erfahrungen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A0702C-E1D7-4F07-BE47-52729364AC5B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722DB4-39F8-488A-BA17-B332AC6A5347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Fazit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25EF30-224B-44CC-845E-94BD104F2D1C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F6574-3DF1-435B-A7C9-67DBA9B16DB3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Übersicht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B43351-829F-4C6D-8723-B62C388B1653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DAEE2-8E7F-4C78-B516-21CD4077C27F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Gehirnentwicklung im Kind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A0CFDA-D36F-49FD-AF5F-906DB5033219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1DDC0-BFB2-4AB1-9E2E-03C8DBE71D08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Bildung neuronaler Strukturen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FD00BB-E2F9-4FF7-A8CD-6D36DE50300B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D42AE-2940-4DBE-A70D-CCB4DBFE82ED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Sprachbaum</a:t>
          </a: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112FA9-235F-4ED2-85E2-68B4DBE9B1E6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21C88-B32E-4F9A-80D4-B989E855F5D1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5200" b="1" kern="1200" dirty="0" smtClean="0"/>
            <a:t>Kritische Zeitfenster</a:t>
          </a:r>
          <a:endParaRPr lang="de-DE" sz="5200" b="1" kern="1200" dirty="0"/>
        </a:p>
      </dsp:txBody>
      <dsp:txXfrm>
        <a:off x="571500" y="0"/>
        <a:ext cx="7658100" cy="11430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AB42CD-8F2D-4E96-BA8C-DC14D85EAC7F}">
      <dsp:nvSpPr>
        <dsp:cNvPr id="0" name=""/>
        <dsp:cNvSpPr/>
      </dsp:nvSpPr>
      <dsp:spPr>
        <a:xfrm>
          <a:off x="0" y="0"/>
          <a:ext cx="2232248" cy="223224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1C58B-D075-4177-84EA-66A7452A4037}">
      <dsp:nvSpPr>
        <dsp:cNvPr id="0" name=""/>
        <dsp:cNvSpPr/>
      </dsp:nvSpPr>
      <dsp:spPr>
        <a:xfrm>
          <a:off x="1116123" y="0"/>
          <a:ext cx="7113476" cy="22322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Kritische Periode des Zweitspracherwerbs</a:t>
          </a:r>
          <a:r>
            <a:rPr lang="de-DE" sz="2600" b="1" kern="1200" dirty="0" smtClean="0"/>
            <a:t/>
          </a:r>
          <a:br>
            <a:rPr lang="de-DE" sz="2600" b="1" kern="1200" dirty="0" smtClean="0"/>
          </a:br>
          <a:r>
            <a:rPr lang="de-DE" sz="2600" b="1" kern="1200" dirty="0" smtClean="0"/>
            <a:t>Studie: Johnson &amp; Newport 1989</a:t>
          </a:r>
          <a:r>
            <a:rPr lang="de-DE" sz="2600" kern="1200" dirty="0" smtClean="0"/>
            <a:t/>
          </a:r>
          <a:br>
            <a:rPr lang="de-DE" sz="2600" kern="1200" dirty="0" smtClean="0"/>
          </a:br>
          <a:endParaRPr lang="de-DE" sz="2600" kern="1200" dirty="0"/>
        </a:p>
      </dsp:txBody>
      <dsp:txXfrm>
        <a:off x="1116123" y="0"/>
        <a:ext cx="7113476" cy="223224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CAB8D9-02F2-4AAE-AECF-21B744C51CAB}">
      <dsp:nvSpPr>
        <dsp:cNvPr id="0" name=""/>
        <dsp:cNvSpPr/>
      </dsp:nvSpPr>
      <dsp:spPr>
        <a:xfrm>
          <a:off x="0" y="0"/>
          <a:ext cx="1656184" cy="165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911D5-75E4-438D-BB7F-142FA282E89D}">
      <dsp:nvSpPr>
        <dsp:cNvPr id="0" name=""/>
        <dsp:cNvSpPr/>
      </dsp:nvSpPr>
      <dsp:spPr>
        <a:xfrm>
          <a:off x="828092" y="0"/>
          <a:ext cx="7401507" cy="165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400" b="1" kern="1200" dirty="0" smtClean="0">
              <a:latin typeface="Arial" pitchFamily="34" charset="0"/>
              <a:cs typeface="Arial" pitchFamily="34" charset="0"/>
            </a:rPr>
            <a:t>Vorteile der Mehrsprachigkeit</a:t>
          </a:r>
          <a:br>
            <a:rPr lang="de-DE" sz="4400" b="1" kern="1200" dirty="0" smtClean="0">
              <a:latin typeface="Arial" pitchFamily="34" charset="0"/>
              <a:cs typeface="Arial" pitchFamily="34" charset="0"/>
            </a:rPr>
          </a:br>
          <a:endParaRPr lang="de-DE" sz="4400" b="1" kern="1200" dirty="0">
            <a:latin typeface="Arial" pitchFamily="34" charset="0"/>
            <a:cs typeface="Arial" pitchFamily="34" charset="0"/>
          </a:endParaRPr>
        </a:p>
      </dsp:txBody>
      <dsp:txXfrm>
        <a:off x="828092" y="0"/>
        <a:ext cx="7401507" cy="165618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EB5703-5414-41E2-B506-C9951789E32B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D97B8-0807-4386-9524-B4BE52746E32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100" b="1" kern="1200" dirty="0" smtClean="0">
              <a:latin typeface="Arial" pitchFamily="34" charset="0"/>
              <a:cs typeface="Arial" pitchFamily="34" charset="0"/>
            </a:rPr>
            <a:t>Vorteile der Mehrsprachigkeit</a:t>
          </a:r>
          <a:endParaRPr lang="de-DE" sz="4100" b="1" kern="1200" dirty="0">
            <a:latin typeface="Arial" pitchFamily="34" charset="0"/>
            <a:cs typeface="Arial" pitchFamily="34" charset="0"/>
          </a:endParaRPr>
        </a:p>
      </dsp:txBody>
      <dsp:txXfrm>
        <a:off x="571500" y="0"/>
        <a:ext cx="7658100" cy="1143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590DB-CC2A-48A5-99C7-C40D6E9DDD0F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B7134-EBB9-4016-BF4C-38BE27AF450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4AF1A-C014-4F44-A972-89307215F9EB}" type="datetimeFigureOut">
              <a:rPr lang="de-DE" smtClean="0"/>
              <a:pPr/>
              <a:t>22.07.2018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B2218-1BD9-4763-ACDF-91A97900E8D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7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8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Layout" Target="../diagrams/layout14.xml"/><Relationship Id="rId7" Type="http://schemas.openxmlformats.org/officeDocument/2006/relationships/image" Target="../media/image9.jpe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openxmlformats.org/officeDocument/2006/relationships/image" Target="../media/image13.jpeg"/><Relationship Id="rId5" Type="http://schemas.openxmlformats.org/officeDocument/2006/relationships/diagramColors" Target="../diagrams/colors14.xml"/><Relationship Id="rId10" Type="http://schemas.openxmlformats.org/officeDocument/2006/relationships/image" Target="../media/image12.jpeg"/><Relationship Id="rId4" Type="http://schemas.openxmlformats.org/officeDocument/2006/relationships/diagramQuickStyle" Target="../diagrams/quickStyle14.xml"/><Relationship Id="rId9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14.jpe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gi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611560" y="260648"/>
          <a:ext cx="7772400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060848"/>
            <a:ext cx="7632848" cy="6120680"/>
          </a:xfrm>
        </p:spPr>
        <p:txBody>
          <a:bodyPr>
            <a:normAutofit/>
          </a:bodyPr>
          <a:lstStyle/>
          <a:p>
            <a:r>
              <a:rPr lang="de-DE" sz="4400" b="1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de-DE" sz="1200" b="1" smtClean="0">
              <a:latin typeface="Arial" pitchFamily="34" charset="0"/>
              <a:cs typeface="Arial" pitchFamily="34" charset="0"/>
            </a:endParaRPr>
          </a:p>
          <a:p>
            <a:r>
              <a:rPr lang="de-DE" sz="4400" b="1" smtClean="0">
                <a:latin typeface="Arial" pitchFamily="34" charset="0"/>
                <a:cs typeface="Arial" pitchFamily="34" charset="0"/>
              </a:rPr>
              <a:t>Auswirkungen auf die </a:t>
            </a:r>
          </a:p>
          <a:p>
            <a:r>
              <a:rPr lang="de-DE" sz="4400" b="1" smtClean="0">
                <a:latin typeface="Arial" pitchFamily="34" charset="0"/>
                <a:cs typeface="Arial" pitchFamily="34" charset="0"/>
              </a:rPr>
              <a:t>Entwicklung des Kindes</a:t>
            </a:r>
          </a:p>
          <a:p>
            <a:endParaRPr lang="de-DE" sz="4400" smtClean="0">
              <a:latin typeface="Arial" pitchFamily="34" charset="0"/>
              <a:cs typeface="Arial" pitchFamily="34" charset="0"/>
            </a:endParaRPr>
          </a:p>
          <a:p>
            <a:r>
              <a:rPr lang="de-DE" b="1" smtClean="0">
                <a:latin typeface="Arial" pitchFamily="34" charset="0"/>
                <a:cs typeface="Arial" pitchFamily="34" charset="0"/>
              </a:rPr>
              <a:t>Monique Gilmore</a:t>
            </a:r>
          </a:p>
          <a:p>
            <a:r>
              <a:rPr lang="de-DE" b="1" smtClean="0">
                <a:latin typeface="Arial" pitchFamily="34" charset="0"/>
                <a:cs typeface="Arial" pitchFamily="34" charset="0"/>
              </a:rPr>
              <a:t>23.07.2018</a:t>
            </a:r>
          </a:p>
          <a:p>
            <a:endParaRPr lang="de-DE" sz="4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043608" y="2060848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b="1" dirty="0" smtClean="0">
                <a:latin typeface="Arial" pitchFamily="34" charset="0"/>
                <a:cs typeface="Arial" pitchFamily="34" charset="0"/>
              </a:rPr>
              <a:t>Mehrsprachigkeit </a:t>
            </a:r>
            <a:endParaRPr lang="de-DE" sz="4400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988842"/>
            <a:ext cx="8229600" cy="4525963"/>
          </a:xfrm>
        </p:spPr>
        <p:txBody>
          <a:bodyPr/>
          <a:lstStyle/>
          <a:p>
            <a:pPr lvl="0"/>
            <a:r>
              <a:rPr lang="de-DE" b="1" dirty="0" smtClean="0">
                <a:latin typeface="Arial" pitchFamily="34" charset="0"/>
                <a:cs typeface="Arial" pitchFamily="34" charset="0"/>
              </a:rPr>
              <a:t>Verbesserte Aufmerksamkeit</a:t>
            </a:r>
          </a:p>
          <a:p>
            <a:pPr lvl="0">
              <a:buNone/>
            </a:pPr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de-DE" b="1" dirty="0" smtClean="0">
                <a:latin typeface="Arial" pitchFamily="34" charset="0"/>
                <a:cs typeface="Arial" pitchFamily="34" charset="0"/>
              </a:rPr>
              <a:t>Schutz vor Demenz im Alter</a:t>
            </a:r>
          </a:p>
          <a:p>
            <a:pPr lvl="0">
              <a:buNone/>
            </a:pPr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de-DE" b="1" dirty="0" smtClean="0">
                <a:latin typeface="Arial" pitchFamily="34" charset="0"/>
                <a:cs typeface="Arial" pitchFamily="34" charset="0"/>
              </a:rPr>
              <a:t>Berufliche Perspektiven in einer globalisierten Welt</a:t>
            </a:r>
          </a:p>
          <a:p>
            <a:endParaRPr lang="de-DE" dirty="0"/>
          </a:p>
        </p:txBody>
      </p:sp>
      <p:pic>
        <p:nvPicPr>
          <p:cNvPr id="4" name="Grafik 3" descr="Bildergebnis fÃ¼r GLOBALISIERUNG CLIPART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80112" y="4221088"/>
            <a:ext cx="2412000" cy="24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600200"/>
            <a:ext cx="8136904" cy="5257800"/>
          </a:xfrm>
        </p:spPr>
        <p:txBody>
          <a:bodyPr>
            <a:normAutofit/>
          </a:bodyPr>
          <a:lstStyle/>
          <a:p>
            <a:r>
              <a:rPr lang="de-DE" sz="3600" b="1" dirty="0" smtClean="0">
                <a:latin typeface="Arial" pitchFamily="34" charset="0"/>
                <a:cs typeface="Arial" pitchFamily="34" charset="0"/>
              </a:rPr>
              <a:t>Lernen mit Kopf, Hand und Herz</a:t>
            </a:r>
          </a:p>
          <a:p>
            <a:endParaRPr lang="de-DE" sz="3600" b="1" dirty="0">
              <a:latin typeface="Arial" pitchFamily="34" charset="0"/>
              <a:cs typeface="Arial" pitchFamily="34" charset="0"/>
            </a:endParaRPr>
          </a:p>
          <a:p>
            <a:endParaRPr lang="de-DE" sz="3600" b="1" dirty="0" smtClean="0">
              <a:latin typeface="Arial" pitchFamily="34" charset="0"/>
              <a:cs typeface="Arial" pitchFamily="34" charset="0"/>
            </a:endParaRPr>
          </a:p>
          <a:p>
            <a:endParaRPr lang="de-DE" sz="3600" b="1" dirty="0">
              <a:latin typeface="Arial" pitchFamily="34" charset="0"/>
              <a:cs typeface="Arial" pitchFamily="34" charset="0"/>
            </a:endParaRPr>
          </a:p>
          <a:p>
            <a:endParaRPr lang="de-DE" sz="3600" b="1" dirty="0" smtClean="0">
              <a:latin typeface="Arial" pitchFamily="34" charset="0"/>
              <a:cs typeface="Arial" pitchFamily="34" charset="0"/>
            </a:endParaRPr>
          </a:p>
          <a:p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endParaRPr lang="de-DE" sz="1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Grafik 3" descr="Bildergebnis fÃ¼r kinder lernen mit kopf hand herz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03648" y="2348882"/>
            <a:ext cx="5715000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/>
        </p:nvGraphicFramePr>
        <p:xfrm>
          <a:off x="0" y="548680"/>
          <a:ext cx="9144000" cy="1431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916834"/>
            <a:ext cx="8229600" cy="4525963"/>
          </a:xfrm>
        </p:spPr>
        <p:txBody>
          <a:bodyPr>
            <a:normAutofit/>
          </a:bodyPr>
          <a:lstStyle/>
          <a:p>
            <a:endParaRPr lang="de-DE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4000" b="1" dirty="0" smtClean="0">
                <a:latin typeface="Arial" pitchFamily="34" charset="0"/>
                <a:cs typeface="Arial" pitchFamily="34" charset="0"/>
              </a:rPr>
              <a:t>Positive Erwartungshaltung</a:t>
            </a:r>
          </a:p>
          <a:p>
            <a:pPr>
              <a:buNone/>
            </a:pPr>
            <a:endParaRPr lang="de-DE" sz="11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4000" b="1" dirty="0" smtClean="0">
                <a:latin typeface="Arial" pitchFamily="34" charset="0"/>
                <a:cs typeface="Arial" pitchFamily="34" charset="0"/>
              </a:rPr>
              <a:t>Positive Verstärkung</a:t>
            </a:r>
          </a:p>
          <a:p>
            <a:pPr>
              <a:buNone/>
            </a:pPr>
            <a:endParaRPr lang="de-DE" sz="11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4000" b="1" dirty="0" smtClean="0">
                <a:latin typeface="Arial" pitchFamily="34" charset="0"/>
                <a:cs typeface="Arial" pitchFamily="34" charset="0"/>
              </a:rPr>
              <a:t>Die Macht der Umleitung</a:t>
            </a:r>
          </a:p>
          <a:p>
            <a:pPr>
              <a:buNone/>
            </a:pPr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4000" b="1" dirty="0" smtClean="0">
                <a:latin typeface="Arial" pitchFamily="34" charset="0"/>
                <a:cs typeface="Arial" pitchFamily="34" charset="0"/>
              </a:rPr>
              <a:t>Räumliche Gestaltung</a:t>
            </a:r>
            <a:endParaRPr lang="de-DE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467544" y="62068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-324544" y="2636912"/>
            <a:ext cx="9468544" cy="4525963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   </a:t>
            </a:r>
            <a:r>
              <a:rPr lang="de-DE" b="1" dirty="0" smtClean="0"/>
              <a:t>      </a:t>
            </a: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„Sage es mir, </a:t>
            </a:r>
          </a:p>
          <a:p>
            <a:pPr>
              <a:buNone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       und ich werde es vergessen. </a:t>
            </a:r>
          </a:p>
          <a:p>
            <a:pPr>
              <a:buNone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       Zeige es mir,                                            	und ich werde es vielleicht behalten. </a:t>
            </a:r>
          </a:p>
          <a:p>
            <a:pPr>
              <a:buNone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   	Lass es mich tun,                                  	und ich werde es können.“</a:t>
            </a:r>
            <a:endParaRPr lang="de-DE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Diagramm 5"/>
          <p:cNvGraphicFramePr/>
          <p:nvPr/>
        </p:nvGraphicFramePr>
        <p:xfrm>
          <a:off x="2555776" y="1916832"/>
          <a:ext cx="3874459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nhaltsplatzhalter 4" descr="http://www.happysunshinekids.de/s/cc_images/thumb_2789366.JPG?t=1487505258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5616" y="4293096"/>
            <a:ext cx="201622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http://www.happysunshinekids.de/s/cc_images/thumb_2789365.JPG?t=148750525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15616" y="1700808"/>
            <a:ext cx="2000250" cy="2000251"/>
          </a:xfrm>
          <a:prstGeom prst="rect">
            <a:avLst/>
          </a:prstGeom>
          <a:noFill/>
        </p:spPr>
      </p:pic>
      <p:pic>
        <p:nvPicPr>
          <p:cNvPr id="3076" name="Picture 4" descr="http://www.happysunshinekids.de/s/cc_images/thumb_2789364.JPG?t=148750525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72200" y="4509120"/>
            <a:ext cx="2000250" cy="2000251"/>
          </a:xfrm>
          <a:prstGeom prst="rect">
            <a:avLst/>
          </a:prstGeom>
          <a:noFill/>
        </p:spPr>
      </p:pic>
      <p:pic>
        <p:nvPicPr>
          <p:cNvPr id="3078" name="Picture 6" descr="http://www.happysunshinekids.de/s/cc_images/thumb_2789369.JPG?t=148750525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72200" y="1772816"/>
            <a:ext cx="2000250" cy="2000251"/>
          </a:xfrm>
          <a:prstGeom prst="rect">
            <a:avLst/>
          </a:prstGeom>
          <a:noFill/>
        </p:spPr>
      </p:pic>
      <p:pic>
        <p:nvPicPr>
          <p:cNvPr id="3080" name="Picture 8" descr="http://www.happysunshinekids.de/s/cc_images/thumb_2789368.jpg?t=148750525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79912" y="3140968"/>
            <a:ext cx="2000250" cy="2000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de-DE" sz="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 smtClean="0">
                <a:latin typeface="Arial" pitchFamily="34" charset="0"/>
                <a:cs typeface="Arial" pitchFamily="34" charset="0"/>
              </a:rPr>
              <a:t>„Was Hänschen nicht lernt, </a:t>
            </a:r>
          </a:p>
          <a:p>
            <a:pPr algn="ctr">
              <a:buNone/>
            </a:pPr>
            <a:r>
              <a:rPr lang="de-DE" b="1" dirty="0" smtClean="0">
                <a:latin typeface="Arial" pitchFamily="34" charset="0"/>
                <a:cs typeface="Arial" pitchFamily="34" charset="0"/>
              </a:rPr>
              <a:t>lernt Hans nimmermehr!“</a:t>
            </a:r>
          </a:p>
          <a:p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dirty="0"/>
          </a:p>
        </p:txBody>
      </p:sp>
      <p:pic>
        <p:nvPicPr>
          <p:cNvPr id="4" name="Grafik 3" descr="Bildergebnis fÃ¼r SPRACHENLERNEN KINDER CLIPART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3140968"/>
            <a:ext cx="2916000" cy="20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hteck 5"/>
          <p:cNvSpPr/>
          <p:nvPr/>
        </p:nvSpPr>
        <p:spPr>
          <a:xfrm>
            <a:off x="539552" y="5445224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Mehrsprachigkeit – </a:t>
            </a:r>
          </a:p>
          <a:p>
            <a:pPr algn="ctr">
              <a:buNone/>
            </a:pP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die Chance für unsere Kinder von heute!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1. Kindliche Gehirnentwicklung</a:t>
            </a:r>
          </a:p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2. Spracherwerb</a:t>
            </a:r>
          </a:p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3. Kritische Zeitfenster</a:t>
            </a:r>
          </a:p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4. Vorteile der Mehrsprachigkeit</a:t>
            </a:r>
          </a:p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5. Sprachförderung</a:t>
            </a:r>
          </a:p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6. Erfahrungen</a:t>
            </a:r>
          </a:p>
          <a:p>
            <a:pPr>
              <a:buFont typeface="Wingdings" pitchFamily="2" charset="2"/>
              <a:buChar char="§"/>
            </a:pP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7. Fazit</a:t>
            </a:r>
            <a:endParaRPr lang="de-DE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nhaltsplatzhalter 3" descr="Bildergebnis fÃ¼r bild vom gehirnwachstum nervenzellen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1676" y="1972469"/>
            <a:ext cx="5200651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 6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nhaltsplatzhalter 3" descr="Bildergebnis fÃ¼r wie lernen neuronale strukturen bildet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1844824"/>
            <a:ext cx="8676000" cy="24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eck 4"/>
          <p:cNvSpPr/>
          <p:nvPr/>
        </p:nvSpPr>
        <p:spPr>
          <a:xfrm>
            <a:off x="1907704" y="4941168"/>
            <a:ext cx="364234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b="1" dirty="0" smtClean="0">
                <a:latin typeface="Arial" pitchFamily="34" charset="0"/>
                <a:cs typeface="Arial" pitchFamily="34" charset="0"/>
              </a:rPr>
              <a:t>Brain </a:t>
            </a:r>
            <a:r>
              <a:rPr lang="de-DE" sz="2800" b="1" dirty="0" err="1" smtClean="0">
                <a:latin typeface="Arial" pitchFamily="34" charset="0"/>
                <a:cs typeface="Arial" pitchFamily="34" charset="0"/>
              </a:rPr>
              <a:t>Pruning</a:t>
            </a:r>
            <a:r>
              <a:rPr lang="de-DE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de-DE" sz="2000" b="1" dirty="0" smtClean="0">
                <a:latin typeface="Arial" pitchFamily="34" charset="0"/>
                <a:cs typeface="Arial" pitchFamily="34" charset="0"/>
              </a:rPr>
              <a:t>Kaspar-Hauser-Versuch</a:t>
            </a:r>
          </a:p>
          <a:p>
            <a:endParaRPr lang="de-DE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800" b="1" dirty="0" err="1" smtClean="0">
                <a:latin typeface="Arial" pitchFamily="34" charset="0"/>
                <a:cs typeface="Arial" pitchFamily="34" charset="0"/>
              </a:rPr>
              <a:t>Hebbsche</a:t>
            </a:r>
            <a:r>
              <a:rPr lang="de-DE" sz="2800" b="1" dirty="0" smtClean="0">
                <a:latin typeface="Arial" pitchFamily="34" charset="0"/>
                <a:cs typeface="Arial" pitchFamily="34" charset="0"/>
              </a:rPr>
              <a:t> Lernregel</a:t>
            </a:r>
            <a:endParaRPr lang="de-DE" sz="2800" dirty="0"/>
          </a:p>
        </p:txBody>
      </p:sp>
      <p:sp>
        <p:nvSpPr>
          <p:cNvPr id="6" name="Rechteck 5"/>
          <p:cNvSpPr/>
          <p:nvPr/>
        </p:nvSpPr>
        <p:spPr>
          <a:xfrm>
            <a:off x="4644008" y="4941170"/>
            <a:ext cx="386035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b="1" dirty="0" smtClean="0">
                <a:latin typeface="Arial" pitchFamily="34" charset="0"/>
                <a:cs typeface="Arial" pitchFamily="34" charset="0"/>
              </a:rPr>
              <a:t>Nutzen oder verlieren</a:t>
            </a:r>
          </a:p>
          <a:p>
            <a:endParaRPr lang="de-DE" sz="2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nhaltsplatzhalter 3" descr="Bildergebnis fÃ¼r sprachbaum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5736" y="1340768"/>
            <a:ext cx="4680519" cy="53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-252536" y="2060849"/>
            <a:ext cx="9649072" cy="4065315"/>
          </a:xfrm>
        </p:spPr>
        <p:txBody>
          <a:bodyPr>
            <a:normAutofit/>
          </a:bodyPr>
          <a:lstStyle/>
          <a:p>
            <a:pPr lvl="1"/>
            <a:r>
              <a:rPr lang="de-DE" b="1" dirty="0" smtClean="0">
                <a:latin typeface="Arial" pitchFamily="34" charset="0"/>
                <a:cs typeface="Arial" pitchFamily="34" charset="0"/>
              </a:rPr>
              <a:t>0-18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Monate 	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	Soziale Verbindungen</a:t>
            </a:r>
          </a:p>
          <a:p>
            <a:pPr lvl="1">
              <a:buNone/>
            </a:pPr>
            <a:endParaRPr lang="de-DE" sz="800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de-DE" b="1" dirty="0" err="1">
                <a:latin typeface="Arial" pitchFamily="34" charset="0"/>
                <a:cs typeface="Arial" pitchFamily="34" charset="0"/>
              </a:rPr>
              <a:t>Prenatal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– 4 Jahre 	Motorische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Fähigkeiten</a:t>
            </a:r>
          </a:p>
          <a:p>
            <a:pPr lvl="1">
              <a:buNone/>
            </a:pPr>
            <a:endParaRPr lang="de-DE" sz="800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de-DE" b="1" dirty="0">
                <a:latin typeface="Arial" pitchFamily="34" charset="0"/>
                <a:cs typeface="Arial" pitchFamily="34" charset="0"/>
              </a:rPr>
              <a:t>0-3 Jahre 			Sprache und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Vokabular</a:t>
            </a:r>
          </a:p>
          <a:p>
            <a:pPr lvl="1">
              <a:buNone/>
            </a:pPr>
            <a:endParaRPr lang="de-DE" sz="800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de-DE" b="1" dirty="0">
                <a:latin typeface="Arial" pitchFamily="34" charset="0"/>
                <a:cs typeface="Arial" pitchFamily="34" charset="0"/>
              </a:rPr>
              <a:t>1-4 Jahre 			Mathematik und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							Logisches Denken</a:t>
            </a:r>
          </a:p>
          <a:p>
            <a:pPr lvl="1">
              <a:buNone/>
            </a:pPr>
            <a:endParaRPr lang="de-DE" sz="800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de-DE" b="1" dirty="0">
                <a:latin typeface="Arial" pitchFamily="34" charset="0"/>
                <a:cs typeface="Arial" pitchFamily="34" charset="0"/>
              </a:rPr>
              <a:t>3-12 Jahre  			Musik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539552" y="260648"/>
          <a:ext cx="82296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0480"/>
          </a:xfrm>
        </p:spPr>
        <p:txBody>
          <a:bodyPr>
            <a:normAutofit fontScale="77500" lnSpcReduction="20000"/>
          </a:bodyPr>
          <a:lstStyle/>
          <a:p>
            <a:endParaRPr lang="de-DE" b="1" dirty="0" smtClean="0"/>
          </a:p>
          <a:p>
            <a:pPr algn="ctr">
              <a:buNone/>
            </a:pPr>
            <a:endParaRPr lang="de-DE" sz="1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4200" b="1" dirty="0" smtClean="0">
                <a:latin typeface="Arial" pitchFamily="34" charset="0"/>
                <a:cs typeface="Arial" pitchFamily="34" charset="0"/>
              </a:rPr>
              <a:t>2 Hypothesen</a:t>
            </a:r>
          </a:p>
          <a:p>
            <a:pPr algn="ctr"/>
            <a:endParaRPr lang="de-DE" sz="9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„</a:t>
            </a:r>
            <a:r>
              <a:rPr lang="de-DE" b="1" dirty="0" err="1" smtClean="0">
                <a:latin typeface="Arial" pitchFamily="34" charset="0"/>
                <a:cs typeface="Arial" pitchFamily="34" charset="0"/>
              </a:rPr>
              <a:t>Exercise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 smtClean="0">
                <a:latin typeface="Arial" pitchFamily="34" charset="0"/>
                <a:cs typeface="Arial" pitchFamily="34" charset="0"/>
              </a:rPr>
              <a:t>hypothesis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“: </a:t>
            </a:r>
          </a:p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Menschen haben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in jungem Alter eine höhere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Fähigkeit,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Sprachen zu erlernen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de-DE" b="1" dirty="0">
              <a:latin typeface="Arial" pitchFamily="34" charset="0"/>
              <a:cs typeface="Arial" pitchFamily="34" charset="0"/>
            </a:endParaRPr>
          </a:p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„</a:t>
            </a:r>
            <a:r>
              <a:rPr lang="de-DE" b="1" dirty="0" err="1" smtClean="0">
                <a:latin typeface="Arial" pitchFamily="34" charset="0"/>
                <a:cs typeface="Arial" pitchFamily="34" charset="0"/>
              </a:rPr>
              <a:t>Maturational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state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 smtClean="0">
                <a:latin typeface="Arial" pitchFamily="34" charset="0"/>
                <a:cs typeface="Arial" pitchFamily="34" charset="0"/>
              </a:rPr>
              <a:t>hypothesis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“:</a:t>
            </a:r>
          </a:p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Menschen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in jungem Alter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haben eine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hohe Fähigkeit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Sprachen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zu erlernen, die aber mit fortschreitendem Alter verschwindet oder abnimmt.</a:t>
            </a:r>
            <a:endParaRPr lang="de-DE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Johnson&amp;Newport gesam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2" y="404666"/>
            <a:ext cx="3603279" cy="260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Grafik 2" descr="Johnson&amp;Newport 3-1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04664"/>
            <a:ext cx="381642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 descr="Johnson&amp;Newport 17-1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3645025"/>
            <a:ext cx="388843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395536" y="188640"/>
          <a:ext cx="82296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6552728"/>
          </a:xfrm>
        </p:spPr>
        <p:txBody>
          <a:bodyPr>
            <a:normAutofit/>
          </a:bodyPr>
          <a:lstStyle/>
          <a:p>
            <a:pPr lvl="0"/>
            <a:endParaRPr lang="de-DE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de-DE" b="1" dirty="0" smtClean="0">
                <a:latin typeface="Arial" pitchFamily="34" charset="0"/>
                <a:cs typeface="Arial" pitchFamily="34" charset="0"/>
              </a:rPr>
              <a:t>Erlernen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der grammatikalischen Strukturen auf natürliche Art und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Weise</a:t>
            </a:r>
          </a:p>
          <a:p>
            <a:pPr lvl="0">
              <a:buNone/>
            </a:pPr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de-DE" b="1" dirty="0" smtClean="0">
                <a:latin typeface="Arial" pitchFamily="34" charset="0"/>
                <a:cs typeface="Arial" pitchFamily="34" charset="0"/>
              </a:rPr>
              <a:t>Erlernen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einer akzentfreien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Aussprache</a:t>
            </a:r>
          </a:p>
          <a:p>
            <a:pPr lvl="0">
              <a:buNone/>
            </a:pPr>
            <a:endParaRPr lang="de-DE" sz="10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de-DE" b="1" dirty="0">
                <a:latin typeface="Arial" pitchFamily="34" charset="0"/>
                <a:cs typeface="Arial" pitchFamily="34" charset="0"/>
              </a:rPr>
              <a:t>Förderung der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Kreativität</a:t>
            </a:r>
          </a:p>
          <a:p>
            <a:pPr lvl="0">
              <a:buNone/>
            </a:pPr>
            <a:endParaRPr lang="de-DE" sz="10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de-DE" b="1" dirty="0" smtClean="0">
                <a:latin typeface="Arial" pitchFamily="34" charset="0"/>
                <a:cs typeface="Arial" pitchFamily="34" charset="0"/>
              </a:rPr>
              <a:t>Förderung der Empathie Fähigkeit</a:t>
            </a:r>
          </a:p>
          <a:p>
            <a:pPr lvl="0">
              <a:buNone/>
            </a:pPr>
            <a:endParaRPr lang="de-DE" b="1" dirty="0" smtClean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  <a:p>
            <a:pPr lvl="0"/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Mehrsprachigkeit</dc:title>
  <dc:creator>User</dc:creator>
  <cp:lastModifiedBy>User</cp:lastModifiedBy>
  <cp:revision>46</cp:revision>
  <dcterms:created xsi:type="dcterms:W3CDTF">2018-07-14T20:04:08Z</dcterms:created>
  <dcterms:modified xsi:type="dcterms:W3CDTF">2018-07-22T18:46:00Z</dcterms:modified>
</cp:coreProperties>
</file>